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7" r:id="rId2"/>
    <p:sldId id="259" r:id="rId3"/>
    <p:sldId id="306" r:id="rId4"/>
    <p:sldId id="319" r:id="rId5"/>
    <p:sldId id="320" r:id="rId6"/>
    <p:sldId id="321" r:id="rId7"/>
    <p:sldId id="322" r:id="rId8"/>
    <p:sldId id="341" r:id="rId9"/>
    <p:sldId id="326" r:id="rId10"/>
    <p:sldId id="327" r:id="rId11"/>
    <p:sldId id="337" r:id="rId12"/>
    <p:sldId id="329" r:id="rId13"/>
    <p:sldId id="331" r:id="rId14"/>
    <p:sldId id="333" r:id="rId15"/>
    <p:sldId id="338" r:id="rId16"/>
    <p:sldId id="335" r:id="rId17"/>
    <p:sldId id="336" r:id="rId18"/>
  </p:sldIdLst>
  <p:sldSz cx="9144000" cy="5143500" type="screen16x9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3195B"/>
    <a:srgbClr val="40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1D5BD-59DB-44AD-B0BB-11441421F470}" v="29" dt="2025-04-14T15:02:15.3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86600" autoAdjust="0"/>
  </p:normalViewPr>
  <p:slideViewPr>
    <p:cSldViewPr>
      <p:cViewPr varScale="1">
        <p:scale>
          <a:sx n="112" d="100"/>
          <a:sy n="112" d="100"/>
        </p:scale>
        <p:origin x="780" y="3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o Monticelli" userId="223663ed6696b0d8" providerId="LiveId" clId="{9C61D5BD-59DB-44AD-B0BB-11441421F470}"/>
    <pc:docChg chg="undo custSel addSld delSld modSld sldOrd">
      <pc:chgData name="Alessio Monticelli" userId="223663ed6696b0d8" providerId="LiveId" clId="{9C61D5BD-59DB-44AD-B0BB-11441421F470}" dt="2025-04-14T16:32:01.175" v="2092" actId="20577"/>
      <pc:docMkLst>
        <pc:docMk/>
      </pc:docMkLst>
      <pc:sldChg chg="modSp mod">
        <pc:chgData name="Alessio Monticelli" userId="223663ed6696b0d8" providerId="LiveId" clId="{9C61D5BD-59DB-44AD-B0BB-11441421F470}" dt="2025-04-14T10:00:53.924" v="739" actId="20577"/>
        <pc:sldMkLst>
          <pc:docMk/>
          <pc:sldMk cId="2501852488" sldId="317"/>
        </pc:sldMkLst>
        <pc:spChg chg="mod">
          <ac:chgData name="Alessio Monticelli" userId="223663ed6696b0d8" providerId="LiveId" clId="{9C61D5BD-59DB-44AD-B0BB-11441421F470}" dt="2025-04-14T10:00:53.924" v="739" actId="20577"/>
          <ac:spMkLst>
            <pc:docMk/>
            <pc:sldMk cId="2501852488" sldId="317"/>
            <ac:spMk id="4" creationId="{7C0D8F6E-528C-4843-9FE5-B4F2E97FEFB5}"/>
          </ac:spMkLst>
        </pc:spChg>
      </pc:sldChg>
      <pc:sldChg chg="modSp mod">
        <pc:chgData name="Alessio Monticelli" userId="223663ed6696b0d8" providerId="LiveId" clId="{9C61D5BD-59DB-44AD-B0BB-11441421F470}" dt="2025-04-14T15:54:48.976" v="2048" actId="20577"/>
        <pc:sldMkLst>
          <pc:docMk/>
          <pc:sldMk cId="5650105" sldId="320"/>
        </pc:sldMkLst>
        <pc:spChg chg="mod">
          <ac:chgData name="Alessio Monticelli" userId="223663ed6696b0d8" providerId="LiveId" clId="{9C61D5BD-59DB-44AD-B0BB-11441421F470}" dt="2025-04-14T15:54:48.976" v="2048" actId="20577"/>
          <ac:spMkLst>
            <pc:docMk/>
            <pc:sldMk cId="5650105" sldId="320"/>
            <ac:spMk id="7" creationId="{45908D12-38AB-3533-6893-F8AA8260548E}"/>
          </ac:spMkLst>
        </pc:spChg>
      </pc:sldChg>
      <pc:sldChg chg="modSp mod">
        <pc:chgData name="Alessio Monticelli" userId="223663ed6696b0d8" providerId="LiveId" clId="{9C61D5BD-59DB-44AD-B0BB-11441421F470}" dt="2025-04-14T16:05:44.916" v="2050" actId="20577"/>
        <pc:sldMkLst>
          <pc:docMk/>
          <pc:sldMk cId="3527594711" sldId="321"/>
        </pc:sldMkLst>
        <pc:spChg chg="mod">
          <ac:chgData name="Alessio Monticelli" userId="223663ed6696b0d8" providerId="LiveId" clId="{9C61D5BD-59DB-44AD-B0BB-11441421F470}" dt="2025-04-14T16:05:44.916" v="2050" actId="20577"/>
          <ac:spMkLst>
            <pc:docMk/>
            <pc:sldMk cId="3527594711" sldId="321"/>
            <ac:spMk id="7" creationId="{68DE55B6-D746-B1A5-551A-621C045B9B9D}"/>
          </ac:spMkLst>
        </pc:spChg>
      </pc:sldChg>
      <pc:sldChg chg="addSp delSp modSp mod">
        <pc:chgData name="Alessio Monticelli" userId="223663ed6696b0d8" providerId="LiveId" clId="{9C61D5BD-59DB-44AD-B0BB-11441421F470}" dt="2025-04-14T16:18:57.625" v="2081" actId="20577"/>
        <pc:sldMkLst>
          <pc:docMk/>
          <pc:sldMk cId="764406305" sldId="322"/>
        </pc:sldMkLst>
        <pc:spChg chg="add del">
          <ac:chgData name="Alessio Monticelli" userId="223663ed6696b0d8" providerId="LiveId" clId="{9C61D5BD-59DB-44AD-B0BB-11441421F470}" dt="2025-04-14T08:36:53.217" v="22" actId="22"/>
          <ac:spMkLst>
            <pc:docMk/>
            <pc:sldMk cId="764406305" sldId="322"/>
            <ac:spMk id="4" creationId="{46914952-E874-A62D-4FE3-78A1D1301B37}"/>
          </ac:spMkLst>
        </pc:spChg>
        <pc:spChg chg="mod">
          <ac:chgData name="Alessio Monticelli" userId="223663ed6696b0d8" providerId="LiveId" clId="{9C61D5BD-59DB-44AD-B0BB-11441421F470}" dt="2025-04-14T16:18:57.625" v="2081" actId="20577"/>
          <ac:spMkLst>
            <pc:docMk/>
            <pc:sldMk cId="764406305" sldId="322"/>
            <ac:spMk id="7" creationId="{36845750-776C-EA34-6A07-ECEF725B95C8}"/>
          </ac:spMkLst>
        </pc:spChg>
        <pc:spChg chg="mod">
          <ac:chgData name="Alessio Monticelli" userId="223663ed6696b0d8" providerId="LiveId" clId="{9C61D5BD-59DB-44AD-B0BB-11441421F470}" dt="2025-04-14T09:34:14.199" v="606" actId="14100"/>
          <ac:spMkLst>
            <pc:docMk/>
            <pc:sldMk cId="764406305" sldId="322"/>
            <ac:spMk id="3073" creationId="{AAB24EBB-9678-2256-A009-D375914DF91F}"/>
          </ac:spMkLst>
        </pc:spChg>
        <pc:graphicFrameChg chg="add mod">
          <ac:chgData name="Alessio Monticelli" userId="223663ed6696b0d8" providerId="LiveId" clId="{9C61D5BD-59DB-44AD-B0BB-11441421F470}" dt="2025-04-14T08:36:41.883" v="20"/>
          <ac:graphicFrameMkLst>
            <pc:docMk/>
            <pc:sldMk cId="764406305" sldId="322"/>
            <ac:graphicFrameMk id="2" creationId="{E0B1C792-FA9F-9F1F-3FF8-1E90B4E417F7}"/>
          </ac:graphicFrameMkLst>
        </pc:graphicFrameChg>
        <pc:graphicFrameChg chg="add mod modGraphic">
          <ac:chgData name="Alessio Monticelli" userId="223663ed6696b0d8" providerId="LiveId" clId="{9C61D5BD-59DB-44AD-B0BB-11441421F470}" dt="2025-04-14T08:37:34.877" v="25" actId="21"/>
          <ac:graphicFrameMkLst>
            <pc:docMk/>
            <pc:sldMk cId="764406305" sldId="322"/>
            <ac:graphicFrameMk id="5" creationId="{F2BB4B34-46E9-44E4-6B48-43AD2499BE92}"/>
          </ac:graphicFrameMkLst>
        </pc:graphicFrameChg>
        <pc:graphicFrameChg chg="add mod modGraphic">
          <ac:chgData name="Alessio Monticelli" userId="223663ed6696b0d8" providerId="LiveId" clId="{9C61D5BD-59DB-44AD-B0BB-11441421F470}" dt="2025-04-14T16:15:43.831" v="2068" actId="20577"/>
          <ac:graphicFrameMkLst>
            <pc:docMk/>
            <pc:sldMk cId="764406305" sldId="322"/>
            <ac:graphicFrameMk id="8" creationId="{1C624374-C353-CDF3-20EB-153040224CC9}"/>
          </ac:graphicFrameMkLst>
        </pc:graphicFrameChg>
        <pc:picChg chg="del">
          <ac:chgData name="Alessio Monticelli" userId="223663ed6696b0d8" providerId="LiveId" clId="{9C61D5BD-59DB-44AD-B0BB-11441421F470}" dt="2025-04-14T08:28:15.618" v="19" actId="478"/>
          <ac:picMkLst>
            <pc:docMk/>
            <pc:sldMk cId="764406305" sldId="322"/>
            <ac:picMk id="6" creationId="{70972E3C-8ADE-6212-3EA2-83FAE6298809}"/>
          </ac:picMkLst>
        </pc:picChg>
      </pc:sldChg>
      <pc:sldChg chg="del">
        <pc:chgData name="Alessio Monticelli" userId="223663ed6696b0d8" providerId="LiveId" clId="{9C61D5BD-59DB-44AD-B0BB-11441421F470}" dt="2025-04-14T09:17:48.844" v="297" actId="2696"/>
        <pc:sldMkLst>
          <pc:docMk/>
          <pc:sldMk cId="661767224" sldId="325"/>
        </pc:sldMkLst>
      </pc:sldChg>
      <pc:sldChg chg="addSp delSp modSp mod">
        <pc:chgData name="Alessio Monticelli" userId="223663ed6696b0d8" providerId="LiveId" clId="{9C61D5BD-59DB-44AD-B0BB-11441421F470}" dt="2025-04-14T12:03:00.057" v="1003" actId="20577"/>
        <pc:sldMkLst>
          <pc:docMk/>
          <pc:sldMk cId="3874034452" sldId="326"/>
        </pc:sldMkLst>
        <pc:spChg chg="mod">
          <ac:chgData name="Alessio Monticelli" userId="223663ed6696b0d8" providerId="LiveId" clId="{9C61D5BD-59DB-44AD-B0BB-11441421F470}" dt="2025-04-14T11:37:18.955" v="970" actId="1037"/>
          <ac:spMkLst>
            <pc:docMk/>
            <pc:sldMk cId="3874034452" sldId="326"/>
            <ac:spMk id="2" creationId="{6C17BE0F-C967-8898-944C-4C5477660E97}"/>
          </ac:spMkLst>
        </pc:spChg>
        <pc:spChg chg="mod">
          <ac:chgData name="Alessio Monticelli" userId="223663ed6696b0d8" providerId="LiveId" clId="{9C61D5BD-59DB-44AD-B0BB-11441421F470}" dt="2025-04-14T12:03:00.057" v="1003" actId="20577"/>
          <ac:spMkLst>
            <pc:docMk/>
            <pc:sldMk cId="3874034452" sldId="326"/>
            <ac:spMk id="3" creationId="{265D88B2-418E-704C-0E60-298567623DBE}"/>
          </ac:spMkLst>
        </pc:spChg>
        <pc:spChg chg="add del mod">
          <ac:chgData name="Alessio Monticelli" userId="223663ed6696b0d8" providerId="LiveId" clId="{9C61D5BD-59DB-44AD-B0BB-11441421F470}" dt="2025-04-14T11:33:07.470" v="942" actId="478"/>
          <ac:spMkLst>
            <pc:docMk/>
            <pc:sldMk cId="3874034452" sldId="326"/>
            <ac:spMk id="4" creationId="{43B8A299-8DDD-0373-74A7-B1D0823DD41B}"/>
          </ac:spMkLst>
        </pc:spChg>
        <pc:spChg chg="add mod">
          <ac:chgData name="Alessio Monticelli" userId="223663ed6696b0d8" providerId="LiveId" clId="{9C61D5BD-59DB-44AD-B0BB-11441421F470}" dt="2025-04-14T11:37:16.515" v="969" actId="1037"/>
          <ac:spMkLst>
            <pc:docMk/>
            <pc:sldMk cId="3874034452" sldId="326"/>
            <ac:spMk id="5" creationId="{1CE85483-ED79-458F-F9B7-775B09FDA7DE}"/>
          </ac:spMkLst>
        </pc:spChg>
        <pc:spChg chg="add mod">
          <ac:chgData name="Alessio Monticelli" userId="223663ed6696b0d8" providerId="LiveId" clId="{9C61D5BD-59DB-44AD-B0BB-11441421F470}" dt="2025-04-14T11:38:21.727" v="993" actId="1037"/>
          <ac:spMkLst>
            <pc:docMk/>
            <pc:sldMk cId="3874034452" sldId="326"/>
            <ac:spMk id="6" creationId="{51155A87-4E64-D6E8-C267-0BD3468462AE}"/>
          </ac:spMkLst>
        </pc:spChg>
        <pc:spChg chg="mod">
          <ac:chgData name="Alessio Monticelli" userId="223663ed6696b0d8" providerId="LiveId" clId="{9C61D5BD-59DB-44AD-B0BB-11441421F470}" dt="2025-04-14T11:37:28.069" v="974" actId="1038"/>
          <ac:spMkLst>
            <pc:docMk/>
            <pc:sldMk cId="3874034452" sldId="326"/>
            <ac:spMk id="8" creationId="{4C8D9256-5C19-F78E-1A06-4D5A16C656C5}"/>
          </ac:spMkLst>
        </pc:spChg>
        <pc:spChg chg="mod">
          <ac:chgData name="Alessio Monticelli" userId="223663ed6696b0d8" providerId="LiveId" clId="{9C61D5BD-59DB-44AD-B0BB-11441421F470}" dt="2025-04-14T11:34:41.344" v="965" actId="1076"/>
          <ac:spMkLst>
            <pc:docMk/>
            <pc:sldMk cId="3874034452" sldId="326"/>
            <ac:spMk id="19" creationId="{E189302C-919F-8317-F01C-0B52EDC6E7C3}"/>
          </ac:spMkLst>
        </pc:spChg>
        <pc:picChg chg="mod">
          <ac:chgData name="Alessio Monticelli" userId="223663ed6696b0d8" providerId="LiveId" clId="{9C61D5BD-59DB-44AD-B0BB-11441421F470}" dt="2025-04-14T11:37:13.508" v="968" actId="1037"/>
          <ac:picMkLst>
            <pc:docMk/>
            <pc:sldMk cId="3874034452" sldId="326"/>
            <ac:picMk id="16" creationId="{66746A81-073F-698D-B3E9-7CEF77A364BD}"/>
          </ac:picMkLst>
        </pc:picChg>
        <pc:picChg chg="mod modCrop">
          <ac:chgData name="Alessio Monticelli" userId="223663ed6696b0d8" providerId="LiveId" clId="{9C61D5BD-59DB-44AD-B0BB-11441421F470}" dt="2025-04-14T11:37:20.674" v="971" actId="1037"/>
          <ac:picMkLst>
            <pc:docMk/>
            <pc:sldMk cId="3874034452" sldId="326"/>
            <ac:picMk id="18" creationId="{629CBB5C-FFD1-CADD-DC17-4854EB0CD08C}"/>
          </ac:picMkLst>
        </pc:picChg>
      </pc:sldChg>
      <pc:sldChg chg="modSp mod">
        <pc:chgData name="Alessio Monticelli" userId="223663ed6696b0d8" providerId="LiveId" clId="{9C61D5BD-59DB-44AD-B0BB-11441421F470}" dt="2025-04-14T12:05:19.572" v="1025" actId="20577"/>
        <pc:sldMkLst>
          <pc:docMk/>
          <pc:sldMk cId="2420068350" sldId="327"/>
        </pc:sldMkLst>
        <pc:spChg chg="mod">
          <ac:chgData name="Alessio Monticelli" userId="223663ed6696b0d8" providerId="LiveId" clId="{9C61D5BD-59DB-44AD-B0BB-11441421F470}" dt="2025-04-14T12:05:19.572" v="1025" actId="20577"/>
          <ac:spMkLst>
            <pc:docMk/>
            <pc:sldMk cId="2420068350" sldId="327"/>
            <ac:spMk id="9" creationId="{7EA69DDE-CF4A-44EB-D677-35CAFE1BE855}"/>
          </ac:spMkLst>
        </pc:spChg>
      </pc:sldChg>
      <pc:sldChg chg="modSp">
        <pc:chgData name="Alessio Monticelli" userId="223663ed6696b0d8" providerId="LiveId" clId="{9C61D5BD-59DB-44AD-B0BB-11441421F470}" dt="2025-04-14T12:38:25.546" v="1029"/>
        <pc:sldMkLst>
          <pc:docMk/>
          <pc:sldMk cId="785855212" sldId="329"/>
        </pc:sldMkLst>
        <pc:spChg chg="mod">
          <ac:chgData name="Alessio Monticelli" userId="223663ed6696b0d8" providerId="LiveId" clId="{9C61D5BD-59DB-44AD-B0BB-11441421F470}" dt="2025-04-14T12:38:25.546" v="1029"/>
          <ac:spMkLst>
            <pc:docMk/>
            <pc:sldMk cId="785855212" sldId="329"/>
            <ac:spMk id="4" creationId="{3039DED7-137A-9777-7CEB-4DB1E7E16C4E}"/>
          </ac:spMkLst>
        </pc:spChg>
      </pc:sldChg>
      <pc:sldChg chg="modSp mod">
        <pc:chgData name="Alessio Monticelli" userId="223663ed6696b0d8" providerId="LiveId" clId="{9C61D5BD-59DB-44AD-B0BB-11441421F470}" dt="2025-04-14T13:11:39.436" v="1031" actId="20577"/>
        <pc:sldMkLst>
          <pc:docMk/>
          <pc:sldMk cId="2552708113" sldId="331"/>
        </pc:sldMkLst>
        <pc:spChg chg="mod">
          <ac:chgData name="Alessio Monticelli" userId="223663ed6696b0d8" providerId="LiveId" clId="{9C61D5BD-59DB-44AD-B0BB-11441421F470}" dt="2025-04-14T13:11:39.436" v="1031" actId="20577"/>
          <ac:spMkLst>
            <pc:docMk/>
            <pc:sldMk cId="2552708113" sldId="331"/>
            <ac:spMk id="9" creationId="{189B3C50-48CD-9B5D-F1A4-7FC9A26C34E7}"/>
          </ac:spMkLst>
        </pc:spChg>
      </pc:sldChg>
      <pc:sldChg chg="modSp mod">
        <pc:chgData name="Alessio Monticelli" userId="223663ed6696b0d8" providerId="LiveId" clId="{9C61D5BD-59DB-44AD-B0BB-11441421F470}" dt="2025-04-14T14:10:12.407" v="1303" actId="20577"/>
        <pc:sldMkLst>
          <pc:docMk/>
          <pc:sldMk cId="3737197624" sldId="333"/>
        </pc:sldMkLst>
        <pc:spChg chg="mod">
          <ac:chgData name="Alessio Monticelli" userId="223663ed6696b0d8" providerId="LiveId" clId="{9C61D5BD-59DB-44AD-B0BB-11441421F470}" dt="2025-04-14T14:10:12.407" v="1303" actId="20577"/>
          <ac:spMkLst>
            <pc:docMk/>
            <pc:sldMk cId="3737197624" sldId="333"/>
            <ac:spMk id="5" creationId="{4AA75F5A-F610-5146-49CF-4247A218743A}"/>
          </ac:spMkLst>
        </pc:spChg>
      </pc:sldChg>
      <pc:sldChg chg="addSp modSp mod">
        <pc:chgData name="Alessio Monticelli" userId="223663ed6696b0d8" providerId="LiveId" clId="{9C61D5BD-59DB-44AD-B0BB-11441421F470}" dt="2025-04-14T16:32:01.175" v="2092" actId="20577"/>
        <pc:sldMkLst>
          <pc:docMk/>
          <pc:sldMk cId="3445763288" sldId="335"/>
        </pc:sldMkLst>
        <pc:spChg chg="mod">
          <ac:chgData name="Alessio Monticelli" userId="223663ed6696b0d8" providerId="LiveId" clId="{9C61D5BD-59DB-44AD-B0BB-11441421F470}" dt="2025-04-14T16:32:01.175" v="2092" actId="20577"/>
          <ac:spMkLst>
            <pc:docMk/>
            <pc:sldMk cId="3445763288" sldId="335"/>
            <ac:spMk id="2" creationId="{38E3E566-668D-56B4-1058-21D1AD74E16E}"/>
          </ac:spMkLst>
        </pc:spChg>
        <pc:spChg chg="add mod">
          <ac:chgData name="Alessio Monticelli" userId="223663ed6696b0d8" providerId="LiveId" clId="{9C61D5BD-59DB-44AD-B0BB-11441421F470}" dt="2025-04-14T15:02:30.590" v="1877" actId="1076"/>
          <ac:spMkLst>
            <pc:docMk/>
            <pc:sldMk cId="3445763288" sldId="335"/>
            <ac:spMk id="4" creationId="{9F5F6ABD-3CDA-0EA1-2D36-670423EB4730}"/>
          </ac:spMkLst>
        </pc:spChg>
        <pc:spChg chg="mod">
          <ac:chgData name="Alessio Monticelli" userId="223663ed6696b0d8" providerId="LiveId" clId="{9C61D5BD-59DB-44AD-B0BB-11441421F470}" dt="2025-04-14T15:47:12.900" v="1998" actId="20577"/>
          <ac:spMkLst>
            <pc:docMk/>
            <pc:sldMk cId="3445763288" sldId="335"/>
            <ac:spMk id="11" creationId="{01C61352-6DCC-F398-D479-254A8F9CA4DA}"/>
          </ac:spMkLst>
        </pc:spChg>
        <pc:graphicFrameChg chg="add mod">
          <ac:chgData name="Alessio Monticelli" userId="223663ed6696b0d8" providerId="LiveId" clId="{9C61D5BD-59DB-44AD-B0BB-11441421F470}" dt="2025-04-14T13:24:10.712" v="1039"/>
          <ac:graphicFrameMkLst>
            <pc:docMk/>
            <pc:sldMk cId="3445763288" sldId="335"/>
            <ac:graphicFrameMk id="3" creationId="{EE9998C6-7FD0-FAE6-BBFB-5EFEAB03C7C3}"/>
          </ac:graphicFrameMkLst>
        </pc:graphicFrameChg>
      </pc:sldChg>
      <pc:sldChg chg="modSp mod">
        <pc:chgData name="Alessio Monticelli" userId="223663ed6696b0d8" providerId="LiveId" clId="{9C61D5BD-59DB-44AD-B0BB-11441421F470}" dt="2025-04-14T12:25:37.139" v="1028" actId="115"/>
        <pc:sldMkLst>
          <pc:docMk/>
          <pc:sldMk cId="857753940" sldId="337"/>
        </pc:sldMkLst>
        <pc:spChg chg="mod">
          <ac:chgData name="Alessio Monticelli" userId="223663ed6696b0d8" providerId="LiveId" clId="{9C61D5BD-59DB-44AD-B0BB-11441421F470}" dt="2025-04-14T12:25:37.139" v="1028" actId="115"/>
          <ac:spMkLst>
            <pc:docMk/>
            <pc:sldMk cId="857753940" sldId="337"/>
            <ac:spMk id="9" creationId="{4AB9DC19-DA5C-5B98-E0FF-5E9BE61B77E5}"/>
          </ac:spMkLst>
        </pc:spChg>
      </pc:sldChg>
      <pc:sldChg chg="addSp delSp modSp del mod">
        <pc:chgData name="Alessio Monticelli" userId="223663ed6696b0d8" providerId="LiveId" clId="{9C61D5BD-59DB-44AD-B0BB-11441421F470}" dt="2025-04-14T15:04:01.575" v="1906" actId="2696"/>
        <pc:sldMkLst>
          <pc:docMk/>
          <pc:sldMk cId="3756442587" sldId="339"/>
        </pc:sldMkLst>
        <pc:spChg chg="add mod">
          <ac:chgData name="Alessio Monticelli" userId="223663ed6696b0d8" providerId="LiveId" clId="{9C61D5BD-59DB-44AD-B0BB-11441421F470}" dt="2025-04-14T14:40:51.990" v="1723" actId="692"/>
          <ac:spMkLst>
            <pc:docMk/>
            <pc:sldMk cId="3756442587" sldId="339"/>
            <ac:spMk id="4" creationId="{6F38DA8E-BC67-B11B-D9D3-3F53826C6EB8}"/>
          </ac:spMkLst>
        </pc:spChg>
        <pc:spChg chg="add del">
          <ac:chgData name="Alessio Monticelli" userId="223663ed6696b0d8" providerId="LiveId" clId="{9C61D5BD-59DB-44AD-B0BB-11441421F470}" dt="2025-04-14T14:38:42.205" v="1704" actId="478"/>
          <ac:spMkLst>
            <pc:docMk/>
            <pc:sldMk cId="3756442587" sldId="339"/>
            <ac:spMk id="5" creationId="{5ECC5ED7-A1BB-3335-3745-03158D359C53}"/>
          </ac:spMkLst>
        </pc:spChg>
        <pc:spChg chg="add mod">
          <ac:chgData name="Alessio Monticelli" userId="223663ed6696b0d8" providerId="LiveId" clId="{9C61D5BD-59DB-44AD-B0BB-11441421F470}" dt="2025-04-14T14:41:03.477" v="1724" actId="692"/>
          <ac:spMkLst>
            <pc:docMk/>
            <pc:sldMk cId="3756442587" sldId="339"/>
            <ac:spMk id="6" creationId="{66C553EE-932E-DB34-D5B2-A2C4C9492D1A}"/>
          </ac:spMkLst>
        </pc:spChg>
        <pc:spChg chg="del mod">
          <ac:chgData name="Alessio Monticelli" userId="223663ed6696b0d8" providerId="LiveId" clId="{9C61D5BD-59DB-44AD-B0BB-11441421F470}" dt="2025-04-14T14:28:05.790" v="1562" actId="478"/>
          <ac:spMkLst>
            <pc:docMk/>
            <pc:sldMk cId="3756442587" sldId="339"/>
            <ac:spMk id="8" creationId="{3ABD21F9-D485-508F-C635-F54FEE5A47FE}"/>
          </ac:spMkLst>
        </pc:spChg>
        <pc:spChg chg="mod">
          <ac:chgData name="Alessio Monticelli" userId="223663ed6696b0d8" providerId="LiveId" clId="{9C61D5BD-59DB-44AD-B0BB-11441421F470}" dt="2025-04-14T14:40:18.620" v="1722" actId="114"/>
          <ac:spMkLst>
            <pc:docMk/>
            <pc:sldMk cId="3756442587" sldId="339"/>
            <ac:spMk id="9" creationId="{0FD89C03-139B-7FC5-4E44-098D7B18F2DE}"/>
          </ac:spMkLst>
        </pc:spChg>
        <pc:spChg chg="del mod">
          <ac:chgData name="Alessio Monticelli" userId="223663ed6696b0d8" providerId="LiveId" clId="{9C61D5BD-59DB-44AD-B0BB-11441421F470}" dt="2025-04-14T14:39:08.580" v="1706" actId="478"/>
          <ac:spMkLst>
            <pc:docMk/>
            <pc:sldMk cId="3756442587" sldId="339"/>
            <ac:spMk id="10" creationId="{A17A749C-C698-8D6E-02B6-804C7199357B}"/>
          </ac:spMkLst>
        </pc:spChg>
      </pc:sldChg>
      <pc:sldChg chg="add del ord">
        <pc:chgData name="Alessio Monticelli" userId="223663ed6696b0d8" providerId="LiveId" clId="{9C61D5BD-59DB-44AD-B0BB-11441421F470}" dt="2025-04-14T09:34:49.203" v="612" actId="2696"/>
        <pc:sldMkLst>
          <pc:docMk/>
          <pc:sldMk cId="1955037335" sldId="340"/>
        </pc:sldMkLst>
      </pc:sldChg>
      <pc:sldChg chg="addSp modSp add mod">
        <pc:chgData name="Alessio Monticelli" userId="223663ed6696b0d8" providerId="LiveId" clId="{9C61D5BD-59DB-44AD-B0BB-11441421F470}" dt="2025-04-14T15:33:56.039" v="1950" actId="20577"/>
        <pc:sldMkLst>
          <pc:docMk/>
          <pc:sldMk cId="3836779888" sldId="341"/>
        </pc:sldMkLst>
        <pc:spChg chg="mod">
          <ac:chgData name="Alessio Monticelli" userId="223663ed6696b0d8" providerId="LiveId" clId="{9C61D5BD-59DB-44AD-B0BB-11441421F470}" dt="2025-04-14T10:02:33.518" v="805" actId="14100"/>
          <ac:spMkLst>
            <pc:docMk/>
            <pc:sldMk cId="3836779888" sldId="341"/>
            <ac:spMk id="2" creationId="{51D90EF1-0649-321E-2B59-73B7101CA299}"/>
          </ac:spMkLst>
        </pc:spChg>
        <pc:spChg chg="add mod">
          <ac:chgData name="Alessio Monticelli" userId="223663ed6696b0d8" providerId="LiveId" clId="{9C61D5BD-59DB-44AD-B0BB-11441421F470}" dt="2025-04-14T11:30:53.057" v="921" actId="692"/>
          <ac:spMkLst>
            <pc:docMk/>
            <pc:sldMk cId="3836779888" sldId="341"/>
            <ac:spMk id="5" creationId="{2D3B64B0-7837-C8E1-1CEA-B3B6F6203F88}"/>
          </ac:spMkLst>
        </pc:spChg>
        <pc:spChg chg="mod">
          <ac:chgData name="Alessio Monticelli" userId="223663ed6696b0d8" providerId="LiveId" clId="{9C61D5BD-59DB-44AD-B0BB-11441421F470}" dt="2025-04-14T09:17:06.231" v="292" actId="1076"/>
          <ac:spMkLst>
            <pc:docMk/>
            <pc:sldMk cId="3836779888" sldId="341"/>
            <ac:spMk id="6" creationId="{63D0223D-0456-82FE-895C-03FB2A6FCD9A}"/>
          </ac:spMkLst>
        </pc:spChg>
        <pc:spChg chg="add mod">
          <ac:chgData name="Alessio Monticelli" userId="223663ed6696b0d8" providerId="LiveId" clId="{9C61D5BD-59DB-44AD-B0BB-11441421F470}" dt="2025-04-14T11:31:16.946" v="925" actId="692"/>
          <ac:spMkLst>
            <pc:docMk/>
            <pc:sldMk cId="3836779888" sldId="341"/>
            <ac:spMk id="7" creationId="{F264AD09-49EE-CC3A-666A-4B083154C925}"/>
          </ac:spMkLst>
        </pc:spChg>
        <pc:spChg chg="mod">
          <ac:chgData name="Alessio Monticelli" userId="223663ed6696b0d8" providerId="LiveId" clId="{9C61D5BD-59DB-44AD-B0BB-11441421F470}" dt="2025-04-14T10:02:58.530" v="859" actId="1076"/>
          <ac:spMkLst>
            <pc:docMk/>
            <pc:sldMk cId="3836779888" sldId="341"/>
            <ac:spMk id="8" creationId="{8CA902A2-5DFA-6193-04FA-4C68A66BDAFF}"/>
          </ac:spMkLst>
        </pc:spChg>
        <pc:spChg chg="mod">
          <ac:chgData name="Alessio Monticelli" userId="223663ed6696b0d8" providerId="LiveId" clId="{9C61D5BD-59DB-44AD-B0BB-11441421F470}" dt="2025-04-14T15:33:56.039" v="1950" actId="20577"/>
          <ac:spMkLst>
            <pc:docMk/>
            <pc:sldMk cId="3836779888" sldId="341"/>
            <ac:spMk id="9" creationId="{B55622EF-4BE7-EDB1-BE00-9820B04ADAA6}"/>
          </ac:spMkLst>
        </pc:spChg>
        <pc:picChg chg="mod">
          <ac:chgData name="Alessio Monticelli" userId="223663ed6696b0d8" providerId="LiveId" clId="{9C61D5BD-59DB-44AD-B0BB-11441421F470}" dt="2025-04-14T11:29:24.318" v="914" actId="1076"/>
          <ac:picMkLst>
            <pc:docMk/>
            <pc:sldMk cId="3836779888" sldId="341"/>
            <ac:picMk id="3" creationId="{6C5B0F24-C421-56A6-4E40-F2CD443A6CA9}"/>
          </ac:picMkLst>
        </pc:picChg>
        <pc:picChg chg="mod modCrop">
          <ac:chgData name="Alessio Monticelli" userId="223663ed6696b0d8" providerId="LiveId" clId="{9C61D5BD-59DB-44AD-B0BB-11441421F470}" dt="2025-04-14T09:17:14.231" v="296" actId="1037"/>
          <ac:picMkLst>
            <pc:docMk/>
            <pc:sldMk cId="3836779888" sldId="341"/>
            <ac:picMk id="4" creationId="{82C6B41B-B0CD-9EBB-AAFA-182ABD6EDB90}"/>
          </ac:picMkLst>
        </pc:picChg>
      </pc:sldChg>
      <pc:sldChg chg="add del">
        <pc:chgData name="Alessio Monticelli" userId="223663ed6696b0d8" providerId="LiveId" clId="{9C61D5BD-59DB-44AD-B0BB-11441421F470}" dt="2025-04-14T14:26:52.701" v="1561" actId="2696"/>
        <pc:sldMkLst>
          <pc:docMk/>
          <pc:sldMk cId="3182603408" sldId="342"/>
        </pc:sldMkLst>
      </pc:sldChg>
    </pc:docChg>
  </pc:docChgLst>
  <pc:docChgLst>
    <pc:chgData name="Alessio Monticelli" userId="223663ed6696b0d8" providerId="LiveId" clId="{260BB2EB-AB89-4D12-884B-48368F4B3C7D}"/>
    <pc:docChg chg="undo custSel addSld delSld modSld sldOrd">
      <pc:chgData name="Alessio Monticelli" userId="223663ed6696b0d8" providerId="LiveId" clId="{260BB2EB-AB89-4D12-884B-48368F4B3C7D}" dt="2025-01-11T09:00:22.945" v="1033" actId="2696"/>
      <pc:docMkLst>
        <pc:docMk/>
      </pc:docMkLst>
      <pc:sldChg chg="addSp delSp modSp add mod">
        <pc:chgData name="Alessio Monticelli" userId="223663ed6696b0d8" providerId="LiveId" clId="{260BB2EB-AB89-4D12-884B-48368F4B3C7D}" dt="2025-01-10T17:41:10.653" v="508" actId="20577"/>
        <pc:sldMkLst>
          <pc:docMk/>
          <pc:sldMk cId="5650105" sldId="320"/>
        </pc:sldMkLst>
      </pc:sldChg>
      <pc:sldChg chg="delSp modSp add mod">
        <pc:chgData name="Alessio Monticelli" userId="223663ed6696b0d8" providerId="LiveId" clId="{260BB2EB-AB89-4D12-884B-48368F4B3C7D}" dt="2025-01-09T19:07:54.107" v="189" actId="20577"/>
        <pc:sldMkLst>
          <pc:docMk/>
          <pc:sldMk cId="3527594711" sldId="321"/>
        </pc:sldMkLst>
      </pc:sldChg>
      <pc:sldChg chg="addSp delSp modSp add mod">
        <pc:chgData name="Alessio Monticelli" userId="223663ed6696b0d8" providerId="LiveId" clId="{260BB2EB-AB89-4D12-884B-48368F4B3C7D}" dt="2025-01-10T18:17:32.982" v="798" actId="1076"/>
        <pc:sldMkLst>
          <pc:docMk/>
          <pc:sldMk cId="764406305" sldId="322"/>
        </pc:sldMkLst>
      </pc:sldChg>
      <pc:sldChg chg="addSp delSp modSp add mod">
        <pc:chgData name="Alessio Monticelli" userId="223663ed6696b0d8" providerId="LiveId" clId="{260BB2EB-AB89-4D12-884B-48368F4B3C7D}" dt="2025-01-11T08:55:16.993" v="972" actId="1076"/>
        <pc:sldMkLst>
          <pc:docMk/>
          <pc:sldMk cId="616233652" sldId="323"/>
        </pc:sldMkLst>
      </pc:sldChg>
      <pc:sldChg chg="addSp delSp modSp add mod ord">
        <pc:chgData name="Alessio Monticelli" userId="223663ed6696b0d8" providerId="LiveId" clId="{260BB2EB-AB89-4D12-884B-48368F4B3C7D}" dt="2025-01-11T08:55:42.793" v="974" actId="1076"/>
        <pc:sldMkLst>
          <pc:docMk/>
          <pc:sldMk cId="1776044827" sldId="324"/>
        </pc:sldMkLst>
      </pc:sldChg>
      <pc:sldChg chg="addSp delSp modSp add mod">
        <pc:chgData name="Alessio Monticelli" userId="223663ed6696b0d8" providerId="LiveId" clId="{260BB2EB-AB89-4D12-884B-48368F4B3C7D}" dt="2025-01-10T17:48:42.956" v="594" actId="1076"/>
        <pc:sldMkLst>
          <pc:docMk/>
          <pc:sldMk cId="661767224" sldId="325"/>
        </pc:sldMkLst>
      </pc:sldChg>
      <pc:sldChg chg="addSp delSp modSp add mod">
        <pc:chgData name="Alessio Monticelli" userId="223663ed6696b0d8" providerId="LiveId" clId="{260BB2EB-AB89-4D12-884B-48368F4B3C7D}" dt="2025-01-11T08:45:20.202" v="833" actId="20577"/>
        <pc:sldMkLst>
          <pc:docMk/>
          <pc:sldMk cId="3874034452" sldId="326"/>
        </pc:sldMkLst>
      </pc:sldChg>
      <pc:sldChg chg="addSp delSp modSp add mod">
        <pc:chgData name="Alessio Monticelli" userId="223663ed6696b0d8" providerId="LiveId" clId="{260BB2EB-AB89-4D12-884B-48368F4B3C7D}" dt="2025-01-11T08:45:24.673" v="835" actId="20577"/>
        <pc:sldMkLst>
          <pc:docMk/>
          <pc:sldMk cId="2420068350" sldId="327"/>
        </pc:sldMkLst>
      </pc:sldChg>
      <pc:sldChg chg="addSp delSp modSp add del mod">
        <pc:chgData name="Alessio Monticelli" userId="223663ed6696b0d8" providerId="LiveId" clId="{260BB2EB-AB89-4D12-884B-48368F4B3C7D}" dt="2025-01-11T08:56:24.063" v="975" actId="2696"/>
        <pc:sldMkLst>
          <pc:docMk/>
          <pc:sldMk cId="3668766745" sldId="328"/>
        </pc:sldMkLst>
      </pc:sldChg>
      <pc:sldChg chg="addSp delSp modSp add mod">
        <pc:chgData name="Alessio Monticelli" userId="223663ed6696b0d8" providerId="LiveId" clId="{260BB2EB-AB89-4D12-884B-48368F4B3C7D}" dt="2025-01-11T08:57:19.417" v="988" actId="1076"/>
        <pc:sldMkLst>
          <pc:docMk/>
          <pc:sldMk cId="785855212" sldId="329"/>
        </pc:sldMkLst>
      </pc:sldChg>
      <pc:sldChg chg="addSp delSp modSp add del mod ord">
        <pc:chgData name="Alessio Monticelli" userId="223663ed6696b0d8" providerId="LiveId" clId="{260BB2EB-AB89-4D12-884B-48368F4B3C7D}" dt="2025-01-11T08:57:32.522" v="991" actId="2696"/>
        <pc:sldMkLst>
          <pc:docMk/>
          <pc:sldMk cId="359053722" sldId="330"/>
        </pc:sldMkLst>
      </pc:sldChg>
      <pc:sldChg chg="addSp delSp modSp add mod">
        <pc:chgData name="Alessio Monticelli" userId="223663ed6696b0d8" providerId="LiveId" clId="{260BB2EB-AB89-4D12-884B-48368F4B3C7D}" dt="2025-01-11T08:59:01.243" v="1011" actId="14100"/>
        <pc:sldMkLst>
          <pc:docMk/>
          <pc:sldMk cId="2552708113" sldId="331"/>
        </pc:sldMkLst>
      </pc:sldChg>
      <pc:sldChg chg="addSp delSp modSp add del mod">
        <pc:chgData name="Alessio Monticelli" userId="223663ed6696b0d8" providerId="LiveId" clId="{260BB2EB-AB89-4D12-884B-48368F4B3C7D}" dt="2025-01-11T08:59:07.204" v="1012" actId="2696"/>
        <pc:sldMkLst>
          <pc:docMk/>
          <pc:sldMk cId="3409105544" sldId="332"/>
        </pc:sldMkLst>
      </pc:sldChg>
      <pc:sldChg chg="addSp delSp modSp add mod">
        <pc:chgData name="Alessio Monticelli" userId="223663ed6696b0d8" providerId="LiveId" clId="{260BB2EB-AB89-4D12-884B-48368F4B3C7D}" dt="2025-01-11T09:00:20.438" v="1032" actId="1076"/>
        <pc:sldMkLst>
          <pc:docMk/>
          <pc:sldMk cId="3737197624" sldId="333"/>
        </pc:sldMkLst>
      </pc:sldChg>
      <pc:sldChg chg="addSp delSp modSp add del mod">
        <pc:chgData name="Alessio Monticelli" userId="223663ed6696b0d8" providerId="LiveId" clId="{260BB2EB-AB89-4D12-884B-48368F4B3C7D}" dt="2025-01-11T09:00:22.945" v="1033" actId="2696"/>
        <pc:sldMkLst>
          <pc:docMk/>
          <pc:sldMk cId="1606019138" sldId="334"/>
        </pc:sldMkLst>
      </pc:sldChg>
      <pc:sldChg chg="addSp delSp modSp add mod">
        <pc:chgData name="Alessio Monticelli" userId="223663ed6696b0d8" providerId="LiveId" clId="{260BB2EB-AB89-4D12-884B-48368F4B3C7D}" dt="2025-01-11T08:45:05.397" v="831" actId="20577"/>
        <pc:sldMkLst>
          <pc:docMk/>
          <pc:sldMk cId="3445763288" sldId="335"/>
        </pc:sldMkLst>
      </pc:sldChg>
      <pc:sldChg chg="addSp delSp modSp add mod">
        <pc:chgData name="Alessio Monticelli" userId="223663ed6696b0d8" providerId="LiveId" clId="{260BB2EB-AB89-4D12-884B-48368F4B3C7D}" dt="2025-01-10T18:13:36.407" v="792"/>
        <pc:sldMkLst>
          <pc:docMk/>
          <pc:sldMk cId="935887539" sldId="336"/>
        </pc:sldMkLst>
      </pc:sldChg>
      <pc:sldChg chg="addSp modSp add">
        <pc:chgData name="Alessio Monticelli" userId="223663ed6696b0d8" providerId="LiveId" clId="{260BB2EB-AB89-4D12-884B-48368F4B3C7D}" dt="2025-01-11T08:47:06.372" v="844"/>
        <pc:sldMkLst>
          <pc:docMk/>
          <pc:sldMk cId="857753940" sldId="337"/>
        </pc:sldMkLst>
      </pc:sldChg>
    </pc:docChg>
  </pc:docChgLst>
  <pc:docChgLst>
    <pc:chgData name="Alessio Monticelli" userId="223663ed6696b0d8" providerId="LiveId" clId="{E8FC0B89-8529-43B4-8ACC-01346037AFBA}"/>
    <pc:docChg chg="undo custSel addSld modSld">
      <pc:chgData name="Alessio Monticelli" userId="223663ed6696b0d8" providerId="LiveId" clId="{E8FC0B89-8529-43B4-8ACC-01346037AFBA}" dt="2025-01-13T16:48:16.033" v="3306" actId="1037"/>
      <pc:docMkLst>
        <pc:docMk/>
      </pc:docMkLst>
      <pc:sldChg chg="modSp mod">
        <pc:chgData name="Alessio Monticelli" userId="223663ed6696b0d8" providerId="LiveId" clId="{E8FC0B89-8529-43B4-8ACC-01346037AFBA}" dt="2025-01-13T11:16:31.855" v="3063" actId="113"/>
        <pc:sldMkLst>
          <pc:docMk/>
          <pc:sldMk cId="0" sldId="259"/>
        </pc:sldMkLst>
      </pc:sldChg>
      <pc:sldChg chg="modSp mod">
        <pc:chgData name="Alessio Monticelli" userId="223663ed6696b0d8" providerId="LiveId" clId="{E8FC0B89-8529-43B4-8ACC-01346037AFBA}" dt="2025-01-13T15:09:08.837" v="3220"/>
        <pc:sldMkLst>
          <pc:docMk/>
          <pc:sldMk cId="5650105" sldId="320"/>
        </pc:sldMkLst>
      </pc:sldChg>
      <pc:sldChg chg="modSp mod">
        <pc:chgData name="Alessio Monticelli" userId="223663ed6696b0d8" providerId="LiveId" clId="{E8FC0B89-8529-43B4-8ACC-01346037AFBA}" dt="2025-01-13T16:31:23.891" v="3263" actId="1037"/>
        <pc:sldMkLst>
          <pc:docMk/>
          <pc:sldMk cId="3527594711" sldId="321"/>
        </pc:sldMkLst>
      </pc:sldChg>
      <pc:sldChg chg="modSp mod">
        <pc:chgData name="Alessio Monticelli" userId="223663ed6696b0d8" providerId="LiveId" clId="{E8FC0B89-8529-43B4-8ACC-01346037AFBA}" dt="2025-01-13T16:32:59.226" v="3265"/>
        <pc:sldMkLst>
          <pc:docMk/>
          <pc:sldMk cId="764406305" sldId="322"/>
        </pc:sldMkLst>
      </pc:sldChg>
      <pc:sldChg chg="modSp mod">
        <pc:chgData name="Alessio Monticelli" userId="223663ed6696b0d8" providerId="LiveId" clId="{E8FC0B89-8529-43B4-8ACC-01346037AFBA}" dt="2025-01-13T16:37:36.522" v="3270" actId="207"/>
        <pc:sldMkLst>
          <pc:docMk/>
          <pc:sldMk cId="661767224" sldId="325"/>
        </pc:sldMkLst>
      </pc:sldChg>
      <pc:sldChg chg="modSp mod">
        <pc:chgData name="Alessio Monticelli" userId="223663ed6696b0d8" providerId="LiveId" clId="{E8FC0B89-8529-43B4-8ACC-01346037AFBA}" dt="2025-01-13T16:38:55.724" v="3272" actId="207"/>
        <pc:sldMkLst>
          <pc:docMk/>
          <pc:sldMk cId="3874034452" sldId="326"/>
        </pc:sldMkLst>
      </pc:sldChg>
      <pc:sldChg chg="modSp mod">
        <pc:chgData name="Alessio Monticelli" userId="223663ed6696b0d8" providerId="LiveId" clId="{E8FC0B89-8529-43B4-8ACC-01346037AFBA}" dt="2025-01-13T11:28:13.879" v="3214" actId="20577"/>
        <pc:sldMkLst>
          <pc:docMk/>
          <pc:sldMk cId="2420068350" sldId="327"/>
        </pc:sldMkLst>
      </pc:sldChg>
      <pc:sldChg chg="modSp mod">
        <pc:chgData name="Alessio Monticelli" userId="223663ed6696b0d8" providerId="LiveId" clId="{E8FC0B89-8529-43B4-8ACC-01346037AFBA}" dt="2025-01-13T16:43:50.644" v="3277"/>
        <pc:sldMkLst>
          <pc:docMk/>
          <pc:sldMk cId="785855212" sldId="329"/>
        </pc:sldMkLst>
      </pc:sldChg>
      <pc:sldChg chg="modSp mod">
        <pc:chgData name="Alessio Monticelli" userId="223663ed6696b0d8" providerId="LiveId" clId="{E8FC0B89-8529-43B4-8ACC-01346037AFBA}" dt="2025-01-13T16:46:33.855" v="3283"/>
        <pc:sldMkLst>
          <pc:docMk/>
          <pc:sldMk cId="2552708113" sldId="331"/>
        </pc:sldMkLst>
      </pc:sldChg>
      <pc:sldChg chg="modSp mod">
        <pc:chgData name="Alessio Monticelli" userId="223663ed6696b0d8" providerId="LiveId" clId="{E8FC0B89-8529-43B4-8ACC-01346037AFBA}" dt="2025-01-13T16:48:16.033" v="3306" actId="1037"/>
        <pc:sldMkLst>
          <pc:docMk/>
          <pc:sldMk cId="3737197624" sldId="333"/>
        </pc:sldMkLst>
      </pc:sldChg>
      <pc:sldChg chg="addSp delSp modSp mod">
        <pc:chgData name="Alessio Monticelli" userId="223663ed6696b0d8" providerId="LiveId" clId="{E8FC0B89-8529-43B4-8ACC-01346037AFBA}" dt="2025-01-13T11:24:33.506" v="3169" actId="120"/>
        <pc:sldMkLst>
          <pc:docMk/>
          <pc:sldMk cId="3445763288" sldId="335"/>
        </pc:sldMkLst>
      </pc:sldChg>
      <pc:sldChg chg="modSp mod">
        <pc:chgData name="Alessio Monticelli" userId="223663ed6696b0d8" providerId="LiveId" clId="{E8FC0B89-8529-43B4-8ACC-01346037AFBA}" dt="2025-01-13T16:41:28.712" v="3273"/>
        <pc:sldMkLst>
          <pc:docMk/>
          <pc:sldMk cId="857753940" sldId="337"/>
        </pc:sldMkLst>
      </pc:sldChg>
      <pc:sldChg chg="modSp mod">
        <pc:chgData name="Alessio Monticelli" userId="223663ed6696b0d8" providerId="LiveId" clId="{E8FC0B89-8529-43B4-8ACC-01346037AFBA}" dt="2025-01-13T11:28:24.041" v="3218" actId="20577"/>
        <pc:sldMkLst>
          <pc:docMk/>
          <pc:sldMk cId="211972766" sldId="338"/>
        </pc:sldMkLst>
      </pc:sldChg>
      <pc:sldChg chg="modSp add mod">
        <pc:chgData name="Alessio Monticelli" userId="223663ed6696b0d8" providerId="LiveId" clId="{E8FC0B89-8529-43B4-8ACC-01346037AFBA}" dt="2025-01-13T11:24:49.585" v="3176" actId="115"/>
        <pc:sldMkLst>
          <pc:docMk/>
          <pc:sldMk cId="3756442587" sldId="339"/>
        </pc:sldMkLst>
      </pc:sldChg>
    </pc:docChg>
  </pc:docChgLst>
  <pc:docChgLst>
    <pc:chgData name="Alessio Monticelli" userId="223663ed6696b0d8" providerId="LiveId" clId="{AE7A3159-6CB3-4DB0-AED0-96C7F2AFF050}"/>
    <pc:docChg chg="undo custSel addSld delSld modSld modNotesMaster modHandout">
      <pc:chgData name="Alessio Monticelli" userId="223663ed6696b0d8" providerId="LiveId" clId="{AE7A3159-6CB3-4DB0-AED0-96C7F2AFF050}" dt="2025-01-14T08:28:06.654" v="8440" actId="20577"/>
      <pc:docMkLst>
        <pc:docMk/>
      </pc:docMkLst>
      <pc:sldChg chg="modNotes">
        <pc:chgData name="Alessio Monticelli" userId="223663ed6696b0d8" providerId="LiveId" clId="{AE7A3159-6CB3-4DB0-AED0-96C7F2AFF050}" dt="2025-01-13T20:39:52.362" v="7047"/>
        <pc:sldMkLst>
          <pc:docMk/>
          <pc:sldMk cId="0" sldId="259"/>
        </pc:sldMkLst>
      </pc:sldChg>
      <pc:sldChg chg="modNotes">
        <pc:chgData name="Alessio Monticelli" userId="223663ed6696b0d8" providerId="LiveId" clId="{AE7A3159-6CB3-4DB0-AED0-96C7F2AFF050}" dt="2025-01-13T20:39:52.362" v="7047"/>
        <pc:sldMkLst>
          <pc:docMk/>
          <pc:sldMk cId="0" sldId="306"/>
        </pc:sldMkLst>
      </pc:sldChg>
      <pc:sldChg chg="modNotes">
        <pc:chgData name="Alessio Monticelli" userId="223663ed6696b0d8" providerId="LiveId" clId="{AE7A3159-6CB3-4DB0-AED0-96C7F2AFF050}" dt="2025-01-13T20:39:52.362" v="7047"/>
        <pc:sldMkLst>
          <pc:docMk/>
          <pc:sldMk cId="0" sldId="319"/>
        </pc:sldMkLst>
      </pc:sldChg>
      <pc:sldChg chg="addSp delSp modSp mod modNotes">
        <pc:chgData name="Alessio Monticelli" userId="223663ed6696b0d8" providerId="LiveId" clId="{AE7A3159-6CB3-4DB0-AED0-96C7F2AFF050}" dt="2025-01-13T21:03:18.181" v="7440" actId="20577"/>
        <pc:sldMkLst>
          <pc:docMk/>
          <pc:sldMk cId="5650105" sldId="320"/>
        </pc:sldMkLst>
      </pc:sldChg>
      <pc:sldChg chg="addSp delSp modSp add del mod modNotes">
        <pc:chgData name="Alessio Monticelli" userId="223663ed6696b0d8" providerId="LiveId" clId="{AE7A3159-6CB3-4DB0-AED0-96C7F2AFF050}" dt="2025-01-13T21:10:46.229" v="7480" actId="20577"/>
        <pc:sldMkLst>
          <pc:docMk/>
          <pc:sldMk cId="3527594711" sldId="321"/>
        </pc:sldMkLst>
      </pc:sldChg>
      <pc:sldChg chg="modSp mod modNotes">
        <pc:chgData name="Alessio Monticelli" userId="223663ed6696b0d8" providerId="LiveId" clId="{AE7A3159-6CB3-4DB0-AED0-96C7F2AFF050}" dt="2025-01-13T21:37:21.054" v="7762"/>
        <pc:sldMkLst>
          <pc:docMk/>
          <pc:sldMk cId="764406305" sldId="322"/>
        </pc:sldMkLst>
      </pc:sldChg>
      <pc:sldChg chg="modSp del mod">
        <pc:chgData name="Alessio Monticelli" userId="223663ed6696b0d8" providerId="LiveId" clId="{AE7A3159-6CB3-4DB0-AED0-96C7F2AFF050}" dt="2025-01-11T09:46:31.677" v="144" actId="2696"/>
        <pc:sldMkLst>
          <pc:docMk/>
          <pc:sldMk cId="616233652" sldId="323"/>
        </pc:sldMkLst>
      </pc:sldChg>
      <pc:sldChg chg="del">
        <pc:chgData name="Alessio Monticelli" userId="223663ed6696b0d8" providerId="LiveId" clId="{AE7A3159-6CB3-4DB0-AED0-96C7F2AFF050}" dt="2025-01-11T09:46:28.505" v="143" actId="2696"/>
        <pc:sldMkLst>
          <pc:docMk/>
          <pc:sldMk cId="1776044827" sldId="324"/>
        </pc:sldMkLst>
      </pc:sldChg>
      <pc:sldChg chg="delSp modSp mod modNotes">
        <pc:chgData name="Alessio Monticelli" userId="223663ed6696b0d8" providerId="LiveId" clId="{AE7A3159-6CB3-4DB0-AED0-96C7F2AFF050}" dt="2025-01-13T22:14:20.811" v="7966" actId="20577"/>
        <pc:sldMkLst>
          <pc:docMk/>
          <pc:sldMk cId="661767224" sldId="325"/>
        </pc:sldMkLst>
      </pc:sldChg>
      <pc:sldChg chg="addSp delSp modSp mod modNotes">
        <pc:chgData name="Alessio Monticelli" userId="223663ed6696b0d8" providerId="LiveId" clId="{AE7A3159-6CB3-4DB0-AED0-96C7F2AFF050}" dt="2025-01-13T22:18:35.127" v="7977" actId="207"/>
        <pc:sldMkLst>
          <pc:docMk/>
          <pc:sldMk cId="3874034452" sldId="326"/>
        </pc:sldMkLst>
      </pc:sldChg>
      <pc:sldChg chg="modSp mod modNotes">
        <pc:chgData name="Alessio Monticelli" userId="223663ed6696b0d8" providerId="LiveId" clId="{AE7A3159-6CB3-4DB0-AED0-96C7F2AFF050}" dt="2025-01-13T22:19:10.844" v="7980" actId="114"/>
        <pc:sldMkLst>
          <pc:docMk/>
          <pc:sldMk cId="2420068350" sldId="327"/>
        </pc:sldMkLst>
      </pc:sldChg>
      <pc:sldChg chg="addSp delSp modSp mod modNotes">
        <pc:chgData name="Alessio Monticelli" userId="223663ed6696b0d8" providerId="LiveId" clId="{AE7A3159-6CB3-4DB0-AED0-96C7F2AFF050}" dt="2025-01-14T06:38:02.822" v="8258" actId="20577"/>
        <pc:sldMkLst>
          <pc:docMk/>
          <pc:sldMk cId="785855212" sldId="329"/>
        </pc:sldMkLst>
        <pc:spChg chg="add mod">
          <ac:chgData name="Alessio Monticelli" userId="223663ed6696b0d8" providerId="LiveId" clId="{AE7A3159-6CB3-4DB0-AED0-96C7F2AFF050}" dt="2025-01-14T06:38:02.822" v="8258" actId="20577"/>
          <ac:spMkLst>
            <pc:docMk/>
            <pc:sldMk cId="785855212" sldId="329"/>
            <ac:spMk id="4" creationId="{3039DED7-137A-9777-7CEB-4DB1E7E16C4E}"/>
          </ac:spMkLst>
        </pc:spChg>
        <pc:spChg chg="add mod">
          <ac:chgData name="Alessio Monticelli" userId="223663ed6696b0d8" providerId="LiveId" clId="{AE7A3159-6CB3-4DB0-AED0-96C7F2AFF050}" dt="2025-01-14T06:31:22.345" v="8186" actId="208"/>
          <ac:spMkLst>
            <pc:docMk/>
            <pc:sldMk cId="785855212" sldId="329"/>
            <ac:spMk id="7" creationId="{8698B865-1344-EB2C-5966-40B9E373115A}"/>
          </ac:spMkLst>
        </pc:spChg>
        <pc:picChg chg="mod">
          <ac:chgData name="Alessio Monticelli" userId="223663ed6696b0d8" providerId="LiveId" clId="{AE7A3159-6CB3-4DB0-AED0-96C7F2AFF050}" dt="2025-01-14T06:30:32.845" v="8170" actId="1076"/>
          <ac:picMkLst>
            <pc:docMk/>
            <pc:sldMk cId="785855212" sldId="329"/>
            <ac:picMk id="2" creationId="{4DE3048D-9E26-D253-4629-06DEF1C019B7}"/>
          </ac:picMkLst>
        </pc:picChg>
        <pc:picChg chg="mod">
          <ac:chgData name="Alessio Monticelli" userId="223663ed6696b0d8" providerId="LiveId" clId="{AE7A3159-6CB3-4DB0-AED0-96C7F2AFF050}" dt="2025-01-14T06:31:01.067" v="8182" actId="1076"/>
          <ac:picMkLst>
            <pc:docMk/>
            <pc:sldMk cId="785855212" sldId="329"/>
            <ac:picMk id="3" creationId="{67C6BDDE-3F86-42F5-C98E-927B4DE17B9E}"/>
          </ac:picMkLst>
        </pc:picChg>
      </pc:sldChg>
      <pc:sldChg chg="addSp delSp modSp mod modNotes">
        <pc:chgData name="Alessio Monticelli" userId="223663ed6696b0d8" providerId="LiveId" clId="{AE7A3159-6CB3-4DB0-AED0-96C7F2AFF050}" dt="2025-01-14T08:20:31.424" v="8394" actId="114"/>
        <pc:sldMkLst>
          <pc:docMk/>
          <pc:sldMk cId="2552708113" sldId="331"/>
        </pc:sldMkLst>
        <pc:spChg chg="add mod">
          <ac:chgData name="Alessio Monticelli" userId="223663ed6696b0d8" providerId="LiveId" clId="{AE7A3159-6CB3-4DB0-AED0-96C7F2AFF050}" dt="2025-01-14T08:18:50.020" v="8351" actId="1035"/>
          <ac:spMkLst>
            <pc:docMk/>
            <pc:sldMk cId="2552708113" sldId="331"/>
            <ac:spMk id="2" creationId="{C257ED62-2DEC-A006-AEC2-59D519E84869}"/>
          </ac:spMkLst>
        </pc:spChg>
        <pc:spChg chg="add mod">
          <ac:chgData name="Alessio Monticelli" userId="223663ed6696b0d8" providerId="LiveId" clId="{AE7A3159-6CB3-4DB0-AED0-96C7F2AFF050}" dt="2025-01-14T08:18:52.800" v="8353" actId="1035"/>
          <ac:spMkLst>
            <pc:docMk/>
            <pc:sldMk cId="2552708113" sldId="331"/>
            <ac:spMk id="4" creationId="{2FA93296-C9A7-1D8B-6C7B-6599005684A8}"/>
          </ac:spMkLst>
        </pc:spChg>
        <pc:spChg chg="mod">
          <ac:chgData name="Alessio Monticelli" userId="223663ed6696b0d8" providerId="LiveId" clId="{AE7A3159-6CB3-4DB0-AED0-96C7F2AFF050}" dt="2025-01-14T08:20:31.424" v="8394" actId="114"/>
          <ac:spMkLst>
            <pc:docMk/>
            <pc:sldMk cId="2552708113" sldId="331"/>
            <ac:spMk id="9" creationId="{189B3C50-48CD-9B5D-F1A4-7FC9A26C34E7}"/>
          </ac:spMkLst>
        </pc:spChg>
        <pc:picChg chg="mod">
          <ac:chgData name="Alessio Monticelli" userId="223663ed6696b0d8" providerId="LiveId" clId="{AE7A3159-6CB3-4DB0-AED0-96C7F2AFF050}" dt="2025-01-14T08:18:54.858" v="8355" actId="1035"/>
          <ac:picMkLst>
            <pc:docMk/>
            <pc:sldMk cId="2552708113" sldId="331"/>
            <ac:picMk id="3" creationId="{56CFCB5D-6DB1-0F93-97DB-730D4CEAA302}"/>
          </ac:picMkLst>
        </pc:picChg>
        <pc:picChg chg="mod">
          <ac:chgData name="Alessio Monticelli" userId="223663ed6696b0d8" providerId="LiveId" clId="{AE7A3159-6CB3-4DB0-AED0-96C7F2AFF050}" dt="2025-01-14T08:18:56.778" v="8357" actId="1035"/>
          <ac:picMkLst>
            <pc:docMk/>
            <pc:sldMk cId="2552708113" sldId="331"/>
            <ac:picMk id="6" creationId="{79B53B83-9AB6-9B9A-C19E-FF13DECD50AF}"/>
          </ac:picMkLst>
        </pc:picChg>
      </pc:sldChg>
      <pc:sldChg chg="addSp delSp modSp mod modNotes">
        <pc:chgData name="Alessio Monticelli" userId="223663ed6696b0d8" providerId="LiveId" clId="{AE7A3159-6CB3-4DB0-AED0-96C7F2AFF050}" dt="2025-01-14T08:25:05.221" v="8427"/>
        <pc:sldMkLst>
          <pc:docMk/>
          <pc:sldMk cId="3737197624" sldId="333"/>
        </pc:sldMkLst>
        <pc:spChg chg="add mod">
          <ac:chgData name="Alessio Monticelli" userId="223663ed6696b0d8" providerId="LiveId" clId="{AE7A3159-6CB3-4DB0-AED0-96C7F2AFF050}" dt="2025-01-14T08:25:05.221" v="8427"/>
          <ac:spMkLst>
            <pc:docMk/>
            <pc:sldMk cId="3737197624" sldId="333"/>
            <ac:spMk id="5" creationId="{4AA75F5A-F610-5146-49CF-4247A218743A}"/>
          </ac:spMkLst>
        </pc:spChg>
      </pc:sldChg>
      <pc:sldChg chg="modSp mod modNotes">
        <pc:chgData name="Alessio Monticelli" userId="223663ed6696b0d8" providerId="LiveId" clId="{AE7A3159-6CB3-4DB0-AED0-96C7F2AFF050}" dt="2025-01-14T08:27:47.602" v="8438" actId="115"/>
        <pc:sldMkLst>
          <pc:docMk/>
          <pc:sldMk cId="3445763288" sldId="335"/>
        </pc:sldMkLst>
        <pc:spChg chg="mod">
          <ac:chgData name="Alessio Monticelli" userId="223663ed6696b0d8" providerId="LiveId" clId="{AE7A3159-6CB3-4DB0-AED0-96C7F2AFF050}" dt="2025-01-14T08:27:47.602" v="8438" actId="115"/>
          <ac:spMkLst>
            <pc:docMk/>
            <pc:sldMk cId="3445763288" sldId="335"/>
            <ac:spMk id="2" creationId="{38E3E566-668D-56B4-1058-21D1AD74E16E}"/>
          </ac:spMkLst>
        </pc:spChg>
      </pc:sldChg>
      <pc:sldChg chg="modNotes">
        <pc:chgData name="Alessio Monticelli" userId="223663ed6696b0d8" providerId="LiveId" clId="{AE7A3159-6CB3-4DB0-AED0-96C7F2AFF050}" dt="2025-01-13T20:39:52.362" v="7047"/>
        <pc:sldMkLst>
          <pc:docMk/>
          <pc:sldMk cId="935887539" sldId="336"/>
        </pc:sldMkLst>
      </pc:sldChg>
      <pc:sldChg chg="addSp delSp modSp mod modNotes">
        <pc:chgData name="Alessio Monticelli" userId="223663ed6696b0d8" providerId="LiveId" clId="{AE7A3159-6CB3-4DB0-AED0-96C7F2AFF050}" dt="2025-01-13T22:33:42.491" v="8165" actId="14100"/>
        <pc:sldMkLst>
          <pc:docMk/>
          <pc:sldMk cId="857753940" sldId="337"/>
        </pc:sldMkLst>
      </pc:sldChg>
      <pc:sldChg chg="addSp delSp modSp add mod modNotes">
        <pc:chgData name="Alessio Monticelli" userId="223663ed6696b0d8" providerId="LiveId" clId="{AE7A3159-6CB3-4DB0-AED0-96C7F2AFF050}" dt="2025-01-14T08:26:53.006" v="8434" actId="114"/>
        <pc:sldMkLst>
          <pc:docMk/>
          <pc:sldMk cId="211972766" sldId="338"/>
        </pc:sldMkLst>
        <pc:spChg chg="add mod">
          <ac:chgData name="Alessio Monticelli" userId="223663ed6696b0d8" providerId="LiveId" clId="{AE7A3159-6CB3-4DB0-AED0-96C7F2AFF050}" dt="2025-01-14T08:26:53.006" v="8434" actId="114"/>
          <ac:spMkLst>
            <pc:docMk/>
            <pc:sldMk cId="211972766" sldId="338"/>
            <ac:spMk id="18" creationId="{1806FED3-572A-148A-00FF-DD98602103AC}"/>
          </ac:spMkLst>
        </pc:spChg>
      </pc:sldChg>
      <pc:sldChg chg="modSp mod modNotes">
        <pc:chgData name="Alessio Monticelli" userId="223663ed6696b0d8" providerId="LiveId" clId="{AE7A3159-6CB3-4DB0-AED0-96C7F2AFF050}" dt="2025-01-14T08:28:06.654" v="8440" actId="20577"/>
        <pc:sldMkLst>
          <pc:docMk/>
          <pc:sldMk cId="3756442587" sldId="33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797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4834-609F-466A-A67E-E8CE6C904E4F}" type="datetimeFigureOut">
              <a:rPr lang="it-IT" smtClean="0"/>
              <a:pPr/>
              <a:t>14/04/2025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797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D474D-2624-4955-B689-052A4894D32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D1F18-E76D-469C-A26A-E070F1D3354C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5" y="3228895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797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C0045-0790-4612-8F45-2246D5A0E49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71694-35AB-B3D4-AD4A-7466F6AEB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6C51208-6978-0BA5-A9E7-3C8C04A118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11A3915-7B11-DFC9-B2DB-15C875DBB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AE93815-5F20-CD6F-1B77-32C918C10A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908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415ABA-7597-CC4B-4BCE-59C616F2B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F718A96-E794-F779-8632-8B8091462D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2255FE3-97FF-A292-38EB-7DA2D03AB5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0114AA9-3794-51EC-0F7E-123C2C63F7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44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81F74-180B-E6B8-2722-FCBF033E7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1D8B38E-D2C8-C881-49B6-A1D47A1BBC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7B0D6C4-3FCF-80B3-FA86-79C5DCC8AA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6DF539-8C93-520D-C94B-F7E102505A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933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A398F-ED21-8315-DFD6-2221B66BE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ADB566C-B349-F6E9-05B2-3748D3FA5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8BFE510-18FC-2EB5-1B09-36A9B7579F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FDF7DE-CBB7-BD29-8635-78D2721E9D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656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792D4-1A2F-EA55-C291-D9A4DB984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17993C5-29D7-8798-5EC5-E7C8D20A3B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83BAB5-47B5-A80D-E5B0-3B67101746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BCF077-41F4-80DF-16DB-F148412AF3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545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DF2D7-1273-F130-7838-1FC8D6A73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9754845-025C-2EF7-EACB-D35EE00ACA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1377F29-591F-D960-A779-1A5630CF5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1F6EF0-071F-7C38-866D-74460B9682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9649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561B5-F2CF-4802-5910-67BAAFECD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01C48B2-87FB-10E2-CDC3-AF42F914CE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957B15F-D1A5-9464-57C9-0FA5E6DDA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02C76E-672A-02B4-AE36-2A30390B9B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1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77CAF-4CD0-8F4E-C788-26EC06266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7EF15A3-843D-AC28-1FE8-98659FC0E8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D80E5275-1754-706F-6F7C-652E0673D7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9B2BF2-9AF0-C1B4-0FCD-4265A97557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295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9CE83-DDA5-9D51-F687-97E2B69F4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A975573-F03E-C93A-448D-56A09B7B49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F0ED87C-C973-F1D9-D943-4CD9A123E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7D60FB-490B-5662-E0DF-42F07DBA4B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48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12C04-A603-DDB9-6A8E-CD4F57689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7CA7707-BC9C-49A5-271F-105AE1C134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62A40B2-4EC8-1C87-8871-947BEDBB2B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24C3C3-A6CB-29F5-77F2-99A3207C3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343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DA88B-2CAB-4D87-7E9B-FA530DA5D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6589714-5C8F-959B-8193-14E186CE7F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B209C16-BD45-09D1-B049-D5B04B5723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BCC3F7-6449-BFFA-6DDA-499F76AA14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554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AE76B-A15F-F691-F22F-8AE611C8D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4898BC2-E1D1-FA97-5BF6-90D69AF061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D31EE96-8EFF-9061-30FC-9974B768F9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5D60FE-E23F-2060-AF9F-BA4594AD07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760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CB2DC-3A58-00BF-F68A-D423C3350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25C5192-A79A-7F7C-BA34-DF1930F0F5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AABFBF6-E104-E17C-9E0E-2F80B29616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ADAB37B-365C-1464-3ACB-C596C8DE5D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06D26-EE60-4E08-8995-46D22B646FC1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5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513BF0D-00CA-4795-8933-01C264C9ECD4}"/>
              </a:ext>
            </a:extLst>
          </p:cNvPr>
          <p:cNvCxnSpPr/>
          <p:nvPr userDrawn="1"/>
        </p:nvCxnSpPr>
        <p:spPr>
          <a:xfrm>
            <a:off x="108397" y="627534"/>
            <a:ext cx="8928100" cy="0"/>
          </a:xfrm>
          <a:prstGeom prst="line">
            <a:avLst/>
          </a:prstGeom>
          <a:ln w="31750">
            <a:solidFill>
              <a:srgbClr val="A31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rpet_marchio_ottimizzato.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28384" y="4659982"/>
            <a:ext cx="1080000" cy="438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E023BA-155B-3846-AD48-B85253C22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702965-B2DD-7E47-94D2-FCF3D4257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86B49B-9009-0A48-8421-BBDE20E8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996B-B2B2-DD45-ACC6-6B9EDBB71077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225808-BD10-074B-BB99-2B927250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39EC1B-C690-114C-8900-F070D6976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B935-816B-E740-A8FC-1411F6E32F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immagine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85357" y="0"/>
            <a:ext cx="1658643" cy="51435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9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</a:t>
            </a:r>
          </a:p>
        </p:txBody>
      </p:sp>
    </p:spTree>
    <p:extLst>
      <p:ext uri="{BB962C8B-B14F-4D97-AF65-F5344CB8AC3E}">
        <p14:creationId xmlns:p14="http://schemas.microsoft.com/office/powerpoint/2010/main" val="40968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5C5-6D3B-4784-B8EF-ECFA741A28F1}" type="datetimeFigureOut">
              <a:rPr lang="it-IT" smtClean="0"/>
              <a:pPr/>
              <a:t>13/04/2025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2ADC-0394-498C-ABB3-BDF58E54E53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C0D8F6E-528C-4843-9FE5-B4F2E97FEFB5}"/>
              </a:ext>
            </a:extLst>
          </p:cNvPr>
          <p:cNvSpPr txBox="1"/>
          <p:nvPr/>
        </p:nvSpPr>
        <p:spPr>
          <a:xfrm>
            <a:off x="165538" y="1913076"/>
            <a:ext cx="7106307" cy="282385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</a:rPr>
              <a:t>GLI OPERATORI DELL’INFORMAZIONE</a:t>
            </a:r>
          </a:p>
          <a:p>
            <a:pPr algn="r">
              <a:spcBef>
                <a:spcPts val="600"/>
              </a:spcBef>
              <a:defRPr/>
            </a:pP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</a:rPr>
              <a:t>IN TOSCANA</a:t>
            </a:r>
            <a:endParaRPr lang="it-IT" sz="2400" b="1" i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r">
              <a:defRPr/>
            </a:pPr>
            <a:r>
              <a:rPr lang="it-IT" sz="2400" b="1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Alessio Monticelli e Andrea </a:t>
            </a:r>
            <a:r>
              <a:rPr lang="it-IT" sz="2400" b="1" i="1" dirty="0" err="1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Manuelli</a:t>
            </a:r>
            <a:endParaRPr lang="it-IT" sz="2400" b="1" i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r">
              <a:defRPr/>
            </a:pPr>
            <a:endParaRPr lang="it-IT" sz="2400" b="1" i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r">
              <a:defRPr/>
            </a:pPr>
            <a:r>
              <a:rPr lang="it-IT" b="1" i="1" dirty="0">
                <a:solidFill>
                  <a:schemeClr val="accent1">
                    <a:lumMod val="50000"/>
                  </a:schemeClr>
                </a:solidFill>
              </a:rPr>
              <a:t>Firenze, 15 aprile 2025/ Stati Generali dell'Informazione in Toscana</a:t>
            </a:r>
          </a:p>
        </p:txBody>
      </p:sp>
      <p:sp>
        <p:nvSpPr>
          <p:cNvPr id="17410" name="AutoShape 2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12" name="AutoShape 4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16" name="AutoShape 8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18" name="AutoShape 10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20" name="AutoShape 12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422" name="AutoShape 14" descr="IRPET | Istituto Regionale Programmazione Economica Toscana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6" name="Immagine 15" descr="Irpet_marchio_comp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944" y="411510"/>
            <a:ext cx="3780000" cy="829015"/>
          </a:xfrm>
          <a:prstGeom prst="rect">
            <a:avLst/>
          </a:prstGeom>
        </p:spPr>
      </p:pic>
      <p:pic>
        <p:nvPicPr>
          <p:cNvPr id="17" name="Segnaposto immagine 16" descr="BarraCover Consegne.jp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/>
          <a:srcRect t="20922" b="209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01852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07F75-C259-4F40-9453-225EF22A6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8DD09B8-469B-B14C-F562-95E3D9367F2B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Analisi economica e indicatori aziendali (3) </a:t>
            </a:r>
          </a:p>
        </p:txBody>
      </p:sp>
      <p:sp>
        <p:nvSpPr>
          <p:cNvPr id="3073" name="Rectangle 1">
            <a:extLst>
              <a:ext uri="{FF2B5EF4-FFF2-40B4-BE49-F238E27FC236}">
                <a16:creationId xmlns:a16="http://schemas.microsoft.com/office/drawing/2014/main" id="{78123E78-4D48-8BB3-1B1E-0758CB40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764080"/>
            <a:ext cx="22322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Sviluppo aziendale in "prospettiva micro"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(fatturato e VA, dati medi)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(n. indice 2012=100)</a:t>
            </a:r>
            <a:endParaRPr lang="it-IT" sz="140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EA69DDE-CF4A-44EB-D677-35CAFE1BE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181768"/>
            <a:ext cx="69847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it-IT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 si colloca costantemente su livelli superiori al fatturato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</a:rPr>
              <a:t>2021: VA (</a:t>
            </a:r>
            <a:r>
              <a:rPr lang="it-IT" sz="1400" dirty="0" err="1">
                <a:solidFill>
                  <a:schemeClr val="tx1"/>
                </a:solidFill>
              </a:rPr>
              <a:t>n.indice</a:t>
            </a:r>
            <a:r>
              <a:rPr lang="it-IT" sz="1400" dirty="0"/>
              <a:t>: </a:t>
            </a:r>
            <a:r>
              <a:rPr lang="it-IT" sz="1400" dirty="0">
                <a:solidFill>
                  <a:schemeClr val="tx1"/>
                </a:solidFill>
              </a:rPr>
              <a:t>117) e fatturato (</a:t>
            </a:r>
            <a:r>
              <a:rPr lang="it-IT" sz="1400" dirty="0" err="1">
                <a:solidFill>
                  <a:schemeClr val="tx1"/>
                </a:solidFill>
              </a:rPr>
              <a:t>n.indice</a:t>
            </a:r>
            <a:r>
              <a:rPr lang="it-IT" sz="1400" dirty="0">
                <a:solidFill>
                  <a:schemeClr val="tx1"/>
                </a:solidFill>
              </a:rPr>
              <a:t>: 101,3) </a:t>
            </a:r>
            <a:r>
              <a:rPr lang="it-IT" sz="1400" dirty="0">
                <a:solidFill>
                  <a:schemeClr val="tx1"/>
                </a:solidFill>
                <a:sym typeface="Wingdings" panose="05000000000000000000" pitchFamily="2" charset="2"/>
              </a:rPr>
              <a:t> continuo sforzo delle aziende nel </a:t>
            </a:r>
            <a:r>
              <a:rPr lang="it-IT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difendere i margini e nel recuperare redditività</a:t>
            </a:r>
            <a:endParaRPr lang="it-IT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850D830-527C-3BDE-36C7-24DF9FB5584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7315"/>
          <a:stretch/>
        </p:blipFill>
        <p:spPr>
          <a:xfrm>
            <a:off x="2411760" y="751225"/>
            <a:ext cx="5688632" cy="331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6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D04BF-CC0F-919F-9A76-5C59604BA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234F98E-D701-4B7F-C133-A9A0C4C539E2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Analisi economica e indicatori aziendali (4) </a:t>
            </a:r>
          </a:p>
        </p:txBody>
      </p:sp>
      <p:sp>
        <p:nvSpPr>
          <p:cNvPr id="3073" name="Rectangle 1">
            <a:extLst>
              <a:ext uri="{FF2B5EF4-FFF2-40B4-BE49-F238E27FC236}">
                <a16:creationId xmlns:a16="http://schemas.microsoft.com/office/drawing/2014/main" id="{4DE1A03C-DDBE-DBC0-7C1D-13D38842E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81" y="816349"/>
            <a:ext cx="197971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REDDITIVITA' OPERATIVA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(VA/Fatturato; %)</a:t>
            </a:r>
            <a:endParaRPr lang="it-IT" sz="1200" i="0" u="sng" strike="noStrike" baseline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4AB9DC19-DA5C-5B98-E0FF-5E9BE61B7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4245644"/>
            <a:ext cx="82809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</a:rPr>
              <a:t>Redditività operativa (+): 30,4% (2012) 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35,1% (2021)</a:t>
            </a: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400" i="1" dirty="0">
                <a:latin typeface="Arial Narrow" panose="020B0606020202030204" pitchFamily="34" charset="0"/>
                <a:sym typeface="Wingdings" panose="05000000000000000000" pitchFamily="2" charset="2"/>
              </a:rPr>
              <a:t>possibile (+) margini aggregati (</a:t>
            </a:r>
            <a:r>
              <a:rPr lang="it-IT" sz="1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variabilità interna al settore</a:t>
            </a:r>
            <a:r>
              <a:rPr lang="it-IT" sz="1400" i="1" dirty="0"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</a:rPr>
              <a:t>Redditività in crescita in tutti i comparti 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 soprattutto comparto </a:t>
            </a: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radio-televisivo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Dati economici riferite alle Unità Locali (riferite quindi ad imprese anche non toscane)</a:t>
            </a:r>
            <a:endParaRPr lang="it-IT" sz="1400" dirty="0">
              <a:latin typeface="Arial Narrow" panose="020B0606020202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1A5E41F-D0A2-D8D3-76DA-5577652DF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771550"/>
            <a:ext cx="5555405" cy="337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53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B4A6F-0D3C-97AB-CAF6-45BD64850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0B90324-1AD0-AB61-7AB1-9F5C6AD5B1CB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Analisi economica e indicatori aziendali (5)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7C6BDDE-3F86-42F5-C98E-927B4DE17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275606"/>
            <a:ext cx="4032448" cy="2430688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4DE3048D-9E26-D253-4629-06DEF1C01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1293190"/>
            <a:ext cx="4080083" cy="2430688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3039DED7-137A-9777-7CEB-4DB1E7E16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3727360"/>
            <a:ext cx="832855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Produttività in aumento </a:t>
            </a:r>
            <a:r>
              <a:rPr lang="it-IT" sz="1300" dirty="0">
                <a:latin typeface="Arial Narrow" panose="020B0606020202030204" pitchFamily="34" charset="0"/>
              </a:rPr>
              <a:t>(valore aggiunto per addetto; migliaia di euro): 41mila (2012)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54mila (2021)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Produttività in crescita (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soprattutto) nell'Editoria e nelle comparto Radio/tv  </a:t>
            </a:r>
            <a:r>
              <a:rPr lang="it-IT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livelli bassi nel comparto Cinema/video/musica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Processi selettivi del mercato + ricerca dell'efficienza economica  sviluppo ricavi </a:t>
            </a:r>
            <a:r>
              <a:rPr lang="it-IT" sz="1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MA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it-IT" sz="1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attenzione ai costi aziendali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…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costo del personale relativamente contenuto (anche vs. dati nazionali) e grossomodo stabile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: stipendi (netti) più alti nell'Editoria e piuttosto bassi nel Cinema/video/musica</a:t>
            </a:r>
            <a:endParaRPr lang="it-IT" sz="1300" dirty="0">
              <a:latin typeface="Arial Narrow" panose="020B0606020202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365FC5-62EA-2913-78E0-CC747F8C6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16" y="752386"/>
            <a:ext cx="4104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PRODUTTIVITA'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Valore aggiunto per addetto </a:t>
            </a:r>
            <a:r>
              <a:rPr lang="it-IT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(valori assoluti in euro)</a:t>
            </a:r>
            <a:endParaRPr lang="it-IT" sz="140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2C415CB-B0FF-EA38-10AD-9E213DD3D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008" y="699542"/>
            <a:ext cx="4104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COSTO DEL LAVORO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Stipendi pro-capite </a:t>
            </a:r>
            <a:r>
              <a:rPr lang="it-IT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(valori assoluti in euro)</a:t>
            </a:r>
            <a:endParaRPr lang="it-IT" sz="140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8698B865-1344-EB2C-5966-40B9E373115A}"/>
              </a:ext>
            </a:extLst>
          </p:cNvPr>
          <p:cNvSpPr/>
          <p:nvPr/>
        </p:nvSpPr>
        <p:spPr>
          <a:xfrm>
            <a:off x="755576" y="1339221"/>
            <a:ext cx="792088" cy="2000220"/>
          </a:xfrm>
          <a:prstGeom prst="ellipse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5855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92C4E-2B83-68E1-5726-06A23EF47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EC27F6A-E248-7954-1DBF-46F132C69136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Lavoro e contratti nel settore IC (1)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189B3C50-48CD-9B5D-F1A4-7FC9A26C3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60" y="3783399"/>
            <a:ext cx="8804695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Dati relativi al fattore-lavoro consentono di colmare un </a:t>
            </a:r>
            <a:r>
              <a:rPr lang="it-IT" sz="13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gap informativo riferito al periodo 2022-2023</a:t>
            </a:r>
            <a:r>
              <a:rPr lang="it-IT" sz="1300" dirty="0">
                <a:latin typeface="Arial Narrow" panose="020B0606020202030204" pitchFamily="34" charset="0"/>
              </a:rPr>
              <a:t> (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lag-temporale; crisi "normali"</a:t>
            </a:r>
            <a:r>
              <a:rPr lang="it-IT" sz="1300" dirty="0">
                <a:latin typeface="Arial Narrow" panose="020B0606020202030204" pitchFamily="34" charset="0"/>
              </a:rPr>
              <a:t>) </a:t>
            </a:r>
            <a:endParaRPr lang="it-IT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Durante il quinquennio 2019-2023 sono stati attivati 26.076 nuovi contratti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Oltre 23mila (</a:t>
            </a:r>
            <a:r>
              <a:rPr lang="it-IT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88,5%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) nel comparto </a:t>
            </a:r>
            <a:r>
              <a:rPr lang="it-IT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Cinema/video/musica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; Editoria (10,1%) e Radio/tv (1,4%)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Avviamenti 2023 (4.321) su livelli nettamente inferiori al </a:t>
            </a:r>
            <a:r>
              <a:rPr lang="it-IT" sz="13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pre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-covid (7.708) 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-43,9% 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(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≈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CVM) (</a:t>
            </a:r>
            <a:r>
              <a:rPr lang="it-IT" sz="1300" i="1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Radio/tv in aumento, numeri contenuti – n.108 contratti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  <a:endParaRPr lang="it-IT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6CFCB5D-6DB1-0F93-97DB-730D4CEAA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08" y="1203598"/>
            <a:ext cx="4268192" cy="251210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79B53B83-9AB6-9B9A-C19E-FF13DECD50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1203598"/>
            <a:ext cx="3638156" cy="251413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257ED62-2DEC-A006-AEC2-59D519E84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808" y="699542"/>
            <a:ext cx="27723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DOMANDA DI LAVORO</a:t>
            </a:r>
            <a:endParaRPr lang="it-IT" sz="14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Nuovi contratti di lavoro (avviamenti)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FA93296-C9A7-1D8B-6C7B-659900568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699542"/>
            <a:ext cx="2520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Avviamenti al lavoro (2019-2023)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(n. indice 2019 = 100)</a:t>
            </a:r>
            <a:endParaRPr lang="it-IT" sz="140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08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C6CFF-C208-8BD6-7864-93AFC5537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40CB585-87B1-C554-8A41-DC3F7F000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18811"/>
            <a:ext cx="4176464" cy="2705878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2B95696-FB0C-DF45-4897-1BB6B1C3A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243838"/>
            <a:ext cx="3960439" cy="265582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6FD0872-CE6D-D4D8-8152-8D99ACE51264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Lavoro e contratti nel settore IC (2)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AA75F5A-F610-5146-49CF-4247A2187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4125150"/>
            <a:ext cx="928903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La quasi totalità dei nuovi contratti (96,7%)</a:t>
            </a:r>
            <a:r>
              <a:rPr lang="it-IT" sz="1300" dirty="0">
                <a:latin typeface="Arial Narrow" panose="020B0606020202030204" pitchFamily="34" charset="0"/>
              </a:rPr>
              <a:t>: "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tempo determinato</a:t>
            </a:r>
            <a:r>
              <a:rPr lang="it-IT" sz="1300" dirty="0">
                <a:latin typeface="Arial Narrow" panose="020B0606020202030204" pitchFamily="34" charset="0"/>
              </a:rPr>
              <a:t>" (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57,4%</a:t>
            </a:r>
            <a:r>
              <a:rPr lang="it-IT" sz="1300" dirty="0">
                <a:latin typeface="Arial Narrow" panose="020B0606020202030204" pitchFamily="34" charset="0"/>
              </a:rPr>
              <a:t>) +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lavoro flessibile </a:t>
            </a:r>
            <a:r>
              <a:rPr lang="it-IT" sz="1300" dirty="0">
                <a:latin typeface="Arial Narrow" panose="020B0606020202030204" pitchFamily="34" charset="0"/>
              </a:rPr>
              <a:t>(</a:t>
            </a:r>
            <a:r>
              <a:rPr lang="it-IT" sz="1300" i="1" dirty="0">
                <a:latin typeface="Arial Narrow" panose="020B0606020202030204" pitchFamily="34" charset="0"/>
              </a:rPr>
              <a:t>somministrazione, occasionale, </a:t>
            </a:r>
            <a:r>
              <a:rPr lang="it-IT" sz="1300" i="1" dirty="0" err="1">
                <a:latin typeface="Arial Narrow" panose="020B0606020202030204" pitchFamily="34" charset="0"/>
              </a:rPr>
              <a:t>interm.te</a:t>
            </a:r>
            <a:r>
              <a:rPr lang="it-IT" sz="1300" dirty="0">
                <a:latin typeface="Arial Narrow" panose="020B0606020202030204" pitchFamily="34" charset="0"/>
              </a:rPr>
              <a:t>, etc.)(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39,3%</a:t>
            </a:r>
            <a:r>
              <a:rPr lang="it-IT" sz="1300" dirty="0">
                <a:latin typeface="Arial Narrow" panose="020B0606020202030204" pitchFamily="34" charset="0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Contratto standard a "tempo indeterminato"</a:t>
            </a:r>
            <a:r>
              <a:rPr lang="it-IT" sz="1300" dirty="0">
                <a:latin typeface="Arial Narrow" panose="020B0606020202030204" pitchFamily="34" charset="0"/>
              </a:rPr>
              <a:t> (+ </a:t>
            </a:r>
            <a:r>
              <a:rPr lang="it-IT" sz="1300" dirty="0" err="1">
                <a:latin typeface="Arial Narrow" panose="020B0606020202030204" pitchFamily="34" charset="0"/>
              </a:rPr>
              <a:t>c.appredistato</a:t>
            </a:r>
            <a:r>
              <a:rPr lang="it-IT" sz="1300" dirty="0">
                <a:latin typeface="Arial Narrow" panose="020B0606020202030204" pitchFamily="34" charset="0"/>
              </a:rPr>
              <a:t>) raggiunge appena il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3,3%</a:t>
            </a:r>
            <a:r>
              <a:rPr lang="it-IT" sz="1300" dirty="0">
                <a:latin typeface="Arial Narrow" panose="020B0606020202030204" pitchFamily="34" charset="0"/>
              </a:rPr>
              <a:t>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coerente con "dimensione" imprese (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investimento HC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Lavoro flessibile soprattutto presente nell'Editoria (65,2%) e Radio/tv (56,5%), che hanno anche incidenze più alte nel CTI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Cinema/video/musica  soprattutto CTD (62,6%) (elevato turnover occupazionale in entrata)</a:t>
            </a:r>
            <a:endParaRPr lang="it-IT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D315B78-A2AE-5934-7219-99851019A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727441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DOMANDA DI LAVORO</a:t>
            </a:r>
            <a:endParaRPr lang="it-IT" sz="14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Tipologia di contratti attivati nel settore (2019-2023)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3925867-6792-9A50-D416-63DCD4C8B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151" y="708380"/>
            <a:ext cx="4366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DOMANDA DI LAVORO</a:t>
            </a:r>
            <a:endParaRPr lang="it-IT" sz="14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Tipologia di contratti attivati divisi per comparto (2019-23)</a:t>
            </a:r>
          </a:p>
        </p:txBody>
      </p:sp>
    </p:spTree>
    <p:extLst>
      <p:ext uri="{BB962C8B-B14F-4D97-AF65-F5344CB8AC3E}">
        <p14:creationId xmlns:p14="http://schemas.microsoft.com/office/powerpoint/2010/main" val="3737197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12328-681C-E1DF-80A6-A6EFF1F72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9B5BCF-BAFA-0844-2270-AAF469032267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Lavoro e contratti nel settore IC (3) 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FD26117-5D6D-DCB3-5DAF-172E4FA08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727441"/>
            <a:ext cx="3960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DOMANDA DI LAVORO</a:t>
            </a:r>
            <a:endParaRPr lang="it-IT" sz="14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Tipologia di contratti attivati nel settore (2019-2023)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FB43BDB-4DC3-6DA8-78F0-239A2BB81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151" y="708380"/>
            <a:ext cx="4366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DOMANDA DI LAVORO</a:t>
            </a:r>
            <a:endParaRPr lang="it-IT" sz="1400" b="1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Tipologia di contratti attivati divisi per comparto (2019-23)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1806FED3-572A-148A-00FF-DD9860210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1" y="3969783"/>
            <a:ext cx="873268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Elevata incidenza di lavoro "femminile" (36,3%) e "giovanile" (fino a 34anni) (43,3%) (2019-2023):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componenti in crescita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Lavoro femminile: 22,8% (2019)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43,3% (2023)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; Lavoro "giovanile": 30,6% (2019)  51,9% (2023)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Lavoro femminile e giovani sono soprattutto presenti nel comparto Editoria (2019-23) (</a:t>
            </a:r>
            <a:r>
              <a:rPr lang="it-IT" sz="1300" i="1" dirty="0" err="1">
                <a:latin typeface="Arial Narrow" panose="020B0606020202030204" pitchFamily="34" charset="0"/>
                <a:sym typeface="Wingdings" panose="05000000000000000000" pitchFamily="2" charset="2"/>
              </a:rPr>
              <a:t>lav.femminile</a:t>
            </a:r>
            <a:r>
              <a:rPr lang="it-IT" sz="1300" i="1" dirty="0">
                <a:latin typeface="Arial Narrow" panose="020B0606020202030204" pitchFamily="34" charset="0"/>
                <a:sym typeface="Wingdings" panose="05000000000000000000" pitchFamily="2" charset="2"/>
              </a:rPr>
              <a:t>: 57,3%; under35: 48,6%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Larga presenza di "professionisti" (80,2% del totale avviamenti 2019-23) alte professionalità con livello istruzione medio-alto  </a:t>
            </a:r>
            <a:endParaRPr lang="it-IT" sz="1300" dirty="0">
              <a:latin typeface="Arial Narrow" panose="020B0606020202030204" pitchFamily="34" charset="0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97A69D74-0ACB-9C30-0565-6B332E4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85811"/>
            <a:ext cx="4082324" cy="2544366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8F7C0F7-1C3D-D429-41D7-297149FED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1280498"/>
            <a:ext cx="4090942" cy="254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2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34133-954F-E168-62F8-456B50A13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1C61352-6DCC-F398-D479-254A8F9CA4DA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Conclusioni e riflessioni 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8E3E566-668D-56B4-1058-21D1AD74E16E}"/>
              </a:ext>
            </a:extLst>
          </p:cNvPr>
          <p:cNvSpPr/>
          <p:nvPr/>
        </p:nvSpPr>
        <p:spPr>
          <a:xfrm>
            <a:off x="143508" y="699542"/>
            <a:ext cx="900049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Fondamentali economici (2012-2021): </a:t>
            </a:r>
            <a:r>
              <a:rPr lang="it-IT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Fatturato (421mln) in calo (-16,4mln)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vs. </a:t>
            </a:r>
            <a:r>
              <a:rPr lang="it-IT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valore aggiunto in aumento (+)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Q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uadro piuttosto selettivo del mercato </a:t>
            </a:r>
            <a:r>
              <a:rPr lang="it-IT" sz="1600" dirty="0">
                <a:latin typeface="Arial Narrow" panose="020B0606020202030204" pitchFamily="34" charset="0"/>
              </a:rPr>
              <a:t>nell'ottica della "</a:t>
            </a:r>
            <a:r>
              <a:rPr lang="it-IT" sz="1600" u="sng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razionalizzazione</a:t>
            </a:r>
            <a:r>
              <a:rPr lang="it-IT" sz="1600" dirty="0">
                <a:latin typeface="Arial Narrow" panose="020B0606020202030204" pitchFamily="34" charset="0"/>
              </a:rPr>
              <a:t>" dei singoli comparti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latin typeface="Arial Narrow" panose="020B0606020202030204" pitchFamily="34" charset="0"/>
              </a:rPr>
              <a:t>Dati economici aggregati (prospettiva "macro") sono peggiori rispetto ai dati medi unitari (prospettiva "micro")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Aziende (ancora) sul mercato hanno risultati migliori</a:t>
            </a:r>
            <a:r>
              <a:rPr lang="it-IT" sz="1600" dirty="0">
                <a:latin typeface="Arial Narrow" panose="020B0606020202030204" pitchFamily="34" charset="0"/>
              </a:rPr>
              <a:t>, </a:t>
            </a:r>
            <a:r>
              <a:rPr lang="it-IT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</a:t>
            </a:r>
            <a:r>
              <a:rPr lang="it-IT" sz="1600" dirty="0">
                <a:latin typeface="Arial Narrow" panose="020B0606020202030204" pitchFamily="34" charset="0"/>
              </a:rPr>
              <a:t> il settore espelle soggetti e ha difficoltà a fare massa critica</a:t>
            </a:r>
          </a:p>
          <a:p>
            <a:endParaRPr lang="it-IT" sz="14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Dicotomia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it-IT" sz="1600" u="sng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Editoria e Radio/tv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(declino strutturale e recupero di redditività/produttività) vs. </a:t>
            </a:r>
            <a:r>
              <a:rPr lang="it-IT" sz="1600" u="sng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Cinema/video/musica (CVM)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maggiore dinamismo imprenditoriale (addetti-imprese), ma con scarsi livelli di produttività (settore "povero")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Si configura una situazione complessiva di </a:t>
            </a:r>
            <a:r>
              <a:rPr lang="it-IT" sz="16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convivenza a somma "negativa" tra comparti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: quelli (Editoria e Radio/tv) con fondamentali più solidi in declino (cambiamenti stili di vita e tecnologia) vs. CVM poco produttivo</a:t>
            </a:r>
          </a:p>
          <a:p>
            <a:endParaRPr lang="it-IT" sz="14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it-IT" sz="1600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DOMANDA</a:t>
            </a:r>
            <a:r>
              <a:rPr lang="it-IT" sz="1600" i="1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it-IT" sz="1600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</a:t>
            </a:r>
            <a:r>
              <a:rPr lang="it-IT" sz="1600" i="1" u="sng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it-IT" sz="1600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DOVE SIAMO E CHE FASE STIAMO ATTRAVERSANDO ADESSO?</a:t>
            </a:r>
          </a:p>
          <a:p>
            <a:pPr marL="357188" indent="-357188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Probabile che dopo la fase di emergenza-covid (…e il ritrovato interesse IC) tornino a "lavorare" i meccanismi alla base del trend di lungo periodo che tendono a favorire i global player (pervasività della digitalizzazione e innovazione tecnologica)</a:t>
            </a:r>
          </a:p>
          <a:p>
            <a:endParaRPr lang="it-IT" sz="1400" i="1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algn="ctr"/>
            <a:r>
              <a:rPr lang="it-IT" sz="16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Necessità di policy (statali; regionali) mirate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a livello settoriale per arrestare il declino e sostenere la produttività </a:t>
            </a:r>
          </a:p>
          <a:p>
            <a:pPr algn="ctr"/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(es. contributi diretti, crediti d'imposta, etc.)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endParaRPr lang="it-IT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  <a:p>
            <a:endParaRPr lang="it-IT" sz="16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9F5F6ABD-3CDA-0EA1-2D36-670423EB4730}"/>
              </a:ext>
            </a:extLst>
          </p:cNvPr>
          <p:cNvSpPr/>
          <p:nvPr/>
        </p:nvSpPr>
        <p:spPr>
          <a:xfrm rot="5400000">
            <a:off x="4103948" y="3975906"/>
            <a:ext cx="360040" cy="288032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763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B7027-89BD-652E-7DA0-84406D33E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8">
            <a:extLst>
              <a:ext uri="{FF2B5EF4-FFF2-40B4-BE49-F238E27FC236}">
                <a16:creationId xmlns:a16="http://schemas.microsoft.com/office/drawing/2014/main" id="{82A17307-1EF5-8212-DD43-0778A7ABCF12}"/>
              </a:ext>
            </a:extLst>
          </p:cNvPr>
          <p:cNvSpPr txBox="1">
            <a:spLocks/>
          </p:cNvSpPr>
          <p:nvPr/>
        </p:nvSpPr>
        <p:spPr>
          <a:xfrm>
            <a:off x="1259632" y="2355726"/>
            <a:ext cx="6400800" cy="8286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93588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ndrea\Dropbox\Localglobal\archivio\01_amministrazione_copia\0_grafica\logo_LG_sito_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286262"/>
            <a:ext cx="5715040" cy="857238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395536" y="42759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La ricerca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28596" y="820326"/>
            <a:ext cx="835824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100" b="1" dirty="0">
                <a:latin typeface="Arial Narrow" panose="020B0606020202030204" pitchFamily="34" charset="0"/>
              </a:rPr>
              <a:t>1. </a:t>
            </a:r>
            <a:r>
              <a:rPr lang="it-IT" sz="2100" dirty="0">
                <a:latin typeface="Arial Narrow" panose="020B0606020202030204" pitchFamily="34" charset="0"/>
              </a:rPr>
              <a:t>La ricerca, richiesta da </a:t>
            </a:r>
            <a:r>
              <a:rPr lang="it-IT" sz="2100" b="1" dirty="0">
                <a:latin typeface="Arial Narrow" panose="020B0606020202030204" pitchFamily="34" charset="0"/>
              </a:rPr>
              <a:t>Corecom Toscana </a:t>
            </a:r>
            <a:r>
              <a:rPr lang="it-IT" sz="2100" dirty="0">
                <a:latin typeface="Arial Narrow" panose="020B0606020202030204" pitchFamily="34" charset="0"/>
              </a:rPr>
              <a:t>a </a:t>
            </a:r>
            <a:r>
              <a:rPr lang="it-IT" sz="2100" b="1" dirty="0" err="1">
                <a:latin typeface="Arial Narrow" panose="020B0606020202030204" pitchFamily="34" charset="0"/>
              </a:rPr>
              <a:t>Irpet</a:t>
            </a:r>
            <a:r>
              <a:rPr lang="it-IT" sz="2100" dirty="0">
                <a:latin typeface="Arial Narrow" panose="020B0606020202030204" pitchFamily="34" charset="0"/>
              </a:rPr>
              <a:t>, si è svolta tra agosto e</a:t>
            </a:r>
          </a:p>
          <a:p>
            <a:pPr algn="just"/>
            <a:r>
              <a:rPr lang="it-IT" sz="2100" dirty="0">
                <a:latin typeface="Arial Narrow" panose="020B0606020202030204" pitchFamily="34" charset="0"/>
              </a:rPr>
              <a:t>    novembre 2024</a:t>
            </a:r>
            <a:endParaRPr lang="it-IT" sz="2100" b="1" dirty="0">
              <a:latin typeface="Arial Narrow" panose="020B0606020202030204" pitchFamily="34" charset="0"/>
            </a:endParaRPr>
          </a:p>
          <a:p>
            <a:pPr marL="360000" indent="-360000" algn="just"/>
            <a:r>
              <a:rPr lang="it-IT" sz="2100" b="1" dirty="0">
                <a:latin typeface="Arial Narrow" panose="020B0606020202030204" pitchFamily="34" charset="0"/>
              </a:rPr>
              <a:t>2. </a:t>
            </a:r>
            <a:r>
              <a:rPr lang="it-IT" sz="2100" dirty="0">
                <a:latin typeface="Arial Narrow" panose="020B0606020202030204" pitchFamily="34" charset="0"/>
              </a:rPr>
              <a:t>Lavoro di squadra: coordinamento, supervisione e estrazione dati forniti da</a:t>
            </a:r>
          </a:p>
          <a:p>
            <a:pPr marL="360000" indent="-360000" algn="just"/>
            <a:r>
              <a:rPr lang="it-IT" sz="2100" b="1" dirty="0">
                <a:latin typeface="Arial Narrow" panose="020B0606020202030204" pitchFamily="34" charset="0"/>
              </a:rPr>
              <a:t>    </a:t>
            </a:r>
            <a:r>
              <a:rPr lang="it-IT" sz="2100" b="1" dirty="0" err="1">
                <a:latin typeface="Arial Narrow" panose="020B0606020202030204" pitchFamily="34" charset="0"/>
              </a:rPr>
              <a:t>Irpet</a:t>
            </a:r>
            <a:r>
              <a:rPr lang="it-IT" sz="2100" dirty="0">
                <a:latin typeface="Arial Narrow" panose="020B0606020202030204" pitchFamily="34" charset="0"/>
              </a:rPr>
              <a:t>  e esecuzione/stesura testi svolti da </a:t>
            </a:r>
            <a:r>
              <a:rPr lang="it-IT" sz="2100" b="1" dirty="0">
                <a:latin typeface="Arial Narrow" panose="020B0606020202030204" pitchFamily="34" charset="0"/>
              </a:rPr>
              <a:t>Local Global </a:t>
            </a:r>
          </a:p>
          <a:p>
            <a:pPr marL="360000" indent="-360000" algn="just"/>
            <a:r>
              <a:rPr lang="it-IT" sz="2100" b="1" dirty="0">
                <a:latin typeface="Arial Narrow" panose="020B0606020202030204" pitchFamily="34" charset="0"/>
              </a:rPr>
              <a:t>3. </a:t>
            </a:r>
            <a:r>
              <a:rPr lang="it-IT" sz="2100" dirty="0">
                <a:latin typeface="Arial Narrow" panose="020B0606020202030204" pitchFamily="34" charset="0"/>
              </a:rPr>
              <a:t>Analisi prettamente quantitativa il cui valore aggiunto risiede infatti nella</a:t>
            </a:r>
          </a:p>
          <a:p>
            <a:pPr marL="360000" indent="-360000" algn="just"/>
            <a:r>
              <a:rPr lang="it-IT" sz="2100" dirty="0">
                <a:latin typeface="Arial Narrow" panose="020B0606020202030204" pitchFamily="34" charset="0"/>
              </a:rPr>
              <a:t>    ricchezza e complementarietà delle fonti dei dati utilizzati </a:t>
            </a:r>
          </a:p>
          <a:p>
            <a:pPr marL="271463" indent="-271463" algn="just"/>
            <a:r>
              <a:rPr lang="it-IT" sz="2100" b="1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</a:t>
            </a:r>
            <a:r>
              <a:rPr lang="it-IT" sz="2100" dirty="0"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Evidenze e risultati sull'andamento economico e occupazionale del settore dalle fonti utilizzate, in ordine: </a:t>
            </a:r>
            <a:r>
              <a:rPr lang="it-IT" sz="2100" b="1" dirty="0" err="1">
                <a:latin typeface="Arial Narrow" panose="020B0606020202030204" pitchFamily="34" charset="0"/>
              </a:rPr>
              <a:t>Roc</a:t>
            </a:r>
            <a:r>
              <a:rPr lang="it-IT" sz="2100" b="1" dirty="0">
                <a:latin typeface="Arial Narrow" panose="020B0606020202030204" pitchFamily="34" charset="0"/>
              </a:rPr>
              <a:t>, Infocamere, ASIA, SIL, </a:t>
            </a:r>
            <a:r>
              <a:rPr lang="it-IT" sz="2100" dirty="0">
                <a:latin typeface="Arial Narrow" panose="020B0606020202030204" pitchFamily="34" charset="0"/>
              </a:rPr>
              <a:t>Conclusioni &amp; Riflessioni</a:t>
            </a:r>
          </a:p>
          <a:p>
            <a:pPr marL="360000" indent="-360000" algn="just"/>
            <a:endParaRPr lang="it-IT" sz="2100" dirty="0">
              <a:solidFill>
                <a:schemeClr val="bg2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Picture 2" descr="Corecom">
            <a:extLst>
              <a:ext uri="{FF2B5EF4-FFF2-40B4-BE49-F238E27FC236}">
                <a16:creationId xmlns:a16="http://schemas.microsoft.com/office/drawing/2014/main" id="{1E1AF908-311F-06B0-9D8A-A0A38A6D3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5978"/>
            <a:ext cx="2232248" cy="527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785800"/>
            <a:ext cx="657229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Una prima evidenza dal ROC (1)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2844" y="4071948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Malgrado alcune fluttuazioni le filiere, </a:t>
            </a:r>
            <a:r>
              <a:rPr lang="it-IT" b="1" dirty="0"/>
              <a:t>‘Radio/TV’ e ‘Editoria allargata’</a:t>
            </a:r>
            <a:r>
              <a:rPr lang="it-IT" dirty="0"/>
              <a:t>, sembrano </a:t>
            </a:r>
            <a:r>
              <a:rPr lang="it-IT" b="1" dirty="0"/>
              <a:t>apparentemente reggere </a:t>
            </a:r>
            <a:r>
              <a:rPr lang="it-IT" dirty="0"/>
              <a:t>in termini di operatori iscritti ma con </a:t>
            </a:r>
            <a:r>
              <a:rPr lang="it-IT" b="1" dirty="0"/>
              <a:t>trasformazioni molto profonde 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285866"/>
            <a:ext cx="185735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SOGGETTI ISCRITTI AL ROC IN TOSCANA E ATTIVITÀ NELLA ‘FILIERA RADIO/TV’ E NELL’EDITORIA ALLARGATA </a:t>
            </a:r>
            <a:r>
              <a:rPr kumimoji="0" lang="it-IT" sz="1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2004-2024; 2004=100 </a:t>
            </a: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Una prima evidenza dal ROC (2) 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285852" y="785800"/>
          <a:ext cx="5891217" cy="3893002"/>
        </p:xfrm>
        <a:graphic>
          <a:graphicData uri="http://schemas.openxmlformats.org/drawingml/2006/table">
            <a:tbl>
              <a:tblPr/>
              <a:tblGrid>
                <a:gridCol w="343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06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2004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2009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2014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2019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2024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Radiodiffusione sonora e/o televisiva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85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86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63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53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50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Produzione o distribuzione di programmi radiotelevisivi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24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58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66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36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67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Fornitore di servizi di media audiovisivi lineari o radiofonici e non lineari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16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22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31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36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46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Fornitore di contenuti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36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42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51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50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48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'Filiera' Radio/TV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161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208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211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175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211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Editoria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424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610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537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286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287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Editoria elettronica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47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104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190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175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197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Agenzia a carattere nazionale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/>
                          <a:ea typeface="Times New Roman"/>
                          <a:cs typeface="Arial"/>
                        </a:rPr>
                        <a:t>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/>
                          <a:ea typeface="Times New Roman"/>
                          <a:cs typeface="Arial"/>
                        </a:rPr>
                        <a:t>10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Editoria allargata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473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717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733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470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494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Altre attività di comunicazione e postali (**)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56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189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256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383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599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Totale complessivo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690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1114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1200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/>
                          <a:ea typeface="Times New Roman"/>
                          <a:cs typeface="Arial"/>
                        </a:rPr>
                        <a:t>1028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Times New Roman"/>
                          <a:cs typeface="Arial"/>
                        </a:rPr>
                        <a:t>1304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1428742"/>
            <a:ext cx="114297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SOGGETTI ISCRITTI AL ROC IN TOSCANA E ATTIVITÀ SVOLTE (*) 2004-2024</a:t>
            </a:r>
            <a:endParaRPr kumimoji="0" lang="it-IT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86644" y="619185"/>
            <a:ext cx="171451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(*) Un soggetto può svolgere più attività, e viene contato tante volte quante sono le attività che svolge; pertanto il totale complessivo è superiore al numero totale di soggetti iscritti al ROC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(**) Operatori di </a:t>
            </a:r>
            <a:r>
              <a:rPr lang="it-IT" sz="1200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call</a:t>
            </a: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 center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Servizio di </a:t>
            </a:r>
            <a:r>
              <a:rPr lang="it-IT" sz="1200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comun.elettronica</a:t>
            </a:r>
            <a:endParaRPr lang="it-IT" sz="1200" dirty="0"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Conc</a:t>
            </a: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. di pubblicità, Fornitore motore di ricerca online;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Fornitore di servizi di intermediazione online; Fornitore di servizi interattivi associati o di accesso condizionato; Operatore di rete; Soggetti che usano indir. risorse nazionali di </a:t>
            </a:r>
            <a:r>
              <a:rPr lang="it-IT" sz="1200" dirty="0" err="1">
                <a:latin typeface="Arial Narrow" pitchFamily="34" charset="0"/>
                <a:ea typeface="Times New Roman" pitchFamily="18" charset="0"/>
                <a:cs typeface="Arial" pitchFamily="34" charset="0"/>
              </a:rPr>
              <a:t>num</a:t>
            </a:r>
            <a:r>
              <a:rPr lang="it-IT" sz="1200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.; Attività postali</a:t>
            </a: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0758C-CEA8-D6B3-A711-27FFB67A3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47F65DD-29E0-FDFB-9439-5924F97944A0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I dati del Registro Imprese – settore IC (1) </a:t>
            </a:r>
          </a:p>
        </p:txBody>
      </p:sp>
      <p:sp>
        <p:nvSpPr>
          <p:cNvPr id="3073" name="Rectangle 1">
            <a:extLst>
              <a:ext uri="{FF2B5EF4-FFF2-40B4-BE49-F238E27FC236}">
                <a16:creationId xmlns:a16="http://schemas.microsoft.com/office/drawing/2014/main" id="{D0590C3B-E9AF-F371-DA16-DF2597354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171513"/>
            <a:ext cx="84384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SETTORE INFORMAZIONE E COMUNICAZIONE (IC)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IMPRESE E ADDETTI </a:t>
            </a:r>
            <a:r>
              <a:rPr lang="it-IT" sz="1400" u="sng" dirty="0">
                <a:solidFill>
                  <a:srgbClr val="000000"/>
                </a:solidFill>
                <a:latin typeface="Arial Narrow" panose="020B0606020202030204" pitchFamily="34" charset="0"/>
              </a:rPr>
              <a:t>in</a:t>
            </a:r>
            <a:r>
              <a:rPr lang="it-IT" sz="1400" i="0" u="sng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Toscana nel 2023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5908D12-38AB-3533-6893-F8AA8260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3584798"/>
            <a:ext cx="755507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8000" indent="-288000" algn="l">
              <a:buFont typeface="Arial" panose="020B0604020202020204" pitchFamily="34" charset="0"/>
              <a:buChar char="•"/>
            </a:pPr>
            <a:r>
              <a:rPr lang="it-IT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1.263 imprese attive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(di cui </a:t>
            </a:r>
            <a:r>
              <a:rPr lang="it-IT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48,6%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all'interno del comparto Cinema/video/musica)</a:t>
            </a:r>
            <a:r>
              <a:rPr lang="it-IT" sz="1400" dirty="0">
                <a:latin typeface="Arial Narrow" panose="020B0606020202030204" pitchFamily="34" charset="0"/>
              </a:rPr>
              <a:t> (polarizzazione a Firenze)</a:t>
            </a:r>
            <a:endParaRPr lang="it-IT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8000" indent="-288000" algn="l">
              <a:buFont typeface="Arial" panose="020B0604020202020204" pitchFamily="34" charset="0"/>
              <a:buChar char="•"/>
            </a:pPr>
            <a:r>
              <a:rPr lang="it-IT" sz="1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3.216 addetti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</a:t>
            </a:r>
            <a:r>
              <a:rPr lang="it-IT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41,8%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del totale all'interno del comparto Editoria; </a:t>
            </a:r>
            <a:r>
              <a:rPr lang="it-IT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41%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Cinema/video/musica)</a:t>
            </a:r>
          </a:p>
          <a:p>
            <a:pPr marL="288000" indent="-28800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</a:rPr>
              <a:t>Toscana </a:t>
            </a: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non particolarmente specializzata</a:t>
            </a:r>
            <a:r>
              <a:rPr lang="it-IT" sz="1400" dirty="0">
                <a:latin typeface="Arial Narrow" panose="020B0606020202030204" pitchFamily="34" charset="0"/>
              </a:rPr>
              <a:t> in questo comparto: 5,7% del totale nazionale (22.178 imprese) (Ateco 58, 59, 60)</a:t>
            </a:r>
            <a:endParaRPr lang="it-IT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8000" indent="-28800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  <a:cs typeface="Arial" pitchFamily="34" charset="0"/>
              </a:rPr>
              <a:t>Dati regionali inseriti in un contesto critico su base nazionale (declino strutturale carta stampata + digit.ne)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322C2BF-7738-D1CE-9E17-1C2963790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40" y="1995686"/>
            <a:ext cx="8445358" cy="13435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5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F3D7B-9180-C54A-0B3C-D880FEC02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477959C-10E5-6218-67B8-A63A8128E79A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I dati del Registro Imprese – settore IC (2) </a:t>
            </a:r>
          </a:p>
        </p:txBody>
      </p:sp>
      <p:sp>
        <p:nvSpPr>
          <p:cNvPr id="3073" name="Rectangle 1">
            <a:extLst>
              <a:ext uri="{FF2B5EF4-FFF2-40B4-BE49-F238E27FC236}">
                <a16:creationId xmlns:a16="http://schemas.microsoft.com/office/drawing/2014/main" id="{074993EF-6E33-A26A-1F9F-2213161AE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15" y="832418"/>
            <a:ext cx="18002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300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IMPRESE ATTIVE PER COMPARTO NEL SETTORE INFORMAZIONE-COMUNICAZIONE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300" dirty="0">
                <a:solidFill>
                  <a:srgbClr val="000000"/>
                </a:solidFill>
                <a:latin typeface="Arial Narrow" panose="020B0606020202030204" pitchFamily="34" charset="0"/>
              </a:rPr>
              <a:t>(n. indice 2009=100)</a:t>
            </a:r>
            <a:endParaRPr lang="it-IT" sz="1300" i="0" u="none" strike="noStrike" baseline="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8DE55B6-D746-B1A5-551A-621C045B9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155924"/>
            <a:ext cx="78003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Nel macrosettore il </a:t>
            </a:r>
            <a:r>
              <a:rPr lang="it-IT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trend delle imprese attive è negativo (-5,3%)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(radio/tv: -30,7%) (Italia: -2,6%);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Addetti: -10,7% (2009-2023)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Editoria: </a:t>
            </a:r>
            <a:r>
              <a:rPr lang="it-IT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-14,2% 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imprese (-92 imprese); </a:t>
            </a:r>
            <a:r>
              <a:rPr lang="it-IT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-20,9% 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addetti (-355 addetti)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Difficoltà </a:t>
            </a:r>
            <a:r>
              <a:rPr lang="it-IT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post-covid</a:t>
            </a: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e comparto in controtendenza "positiva": </a:t>
            </a:r>
            <a:r>
              <a:rPr lang="it-IT" sz="1400" dirty="0">
                <a:solidFill>
                  <a:srgbClr val="00B050"/>
                </a:solidFill>
                <a:latin typeface="Arial Narrow" panose="020B0606020202030204" pitchFamily="34" charset="0"/>
              </a:rPr>
              <a:t>cinema/video/musica (+11,4% </a:t>
            </a:r>
            <a:r>
              <a:rPr lang="it-IT" sz="1400" dirty="0" err="1">
                <a:solidFill>
                  <a:srgbClr val="00B050"/>
                </a:solidFill>
                <a:latin typeface="Arial Narrow" panose="020B0606020202030204" pitchFamily="34" charset="0"/>
              </a:rPr>
              <a:t>imp</a:t>
            </a:r>
            <a:r>
              <a:rPr lang="it-IT" sz="1400" dirty="0">
                <a:solidFill>
                  <a:srgbClr val="00B050"/>
                </a:solidFill>
                <a:latin typeface="Arial Narrow" panose="020B0606020202030204" pitchFamily="34" charset="0"/>
              </a:rPr>
              <a:t>.; +7,2% </a:t>
            </a:r>
            <a:r>
              <a:rPr lang="it-IT" sz="1400" dirty="0" err="1">
                <a:solidFill>
                  <a:srgbClr val="00B050"/>
                </a:solidFill>
                <a:latin typeface="Arial Narrow" panose="020B0606020202030204" pitchFamily="34" charset="0"/>
              </a:rPr>
              <a:t>add</a:t>
            </a:r>
            <a:r>
              <a:rPr lang="it-IT" sz="1400" dirty="0">
                <a:solidFill>
                  <a:srgbClr val="00B050"/>
                </a:solidFill>
                <a:latin typeface="Arial Narrow" panose="020B0606020202030204" pitchFamily="34" charset="0"/>
              </a:rPr>
              <a:t>.)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7BD7CB6-71A6-19C2-C19B-6BAA1EC73A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02" t="2372" r="1602"/>
          <a:stretch/>
        </p:blipFill>
        <p:spPr>
          <a:xfrm>
            <a:off x="2051720" y="832418"/>
            <a:ext cx="5976665" cy="32669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27594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D2EA5-D04D-C205-F4E0-5049D5F83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78308AF-8C43-2EE5-4340-56F13C82D47F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I dati del Registro Imprese – settore IC (3) </a:t>
            </a:r>
          </a:p>
        </p:txBody>
      </p:sp>
      <p:sp>
        <p:nvSpPr>
          <p:cNvPr id="3073" name="Rectangle 1">
            <a:extLst>
              <a:ext uri="{FF2B5EF4-FFF2-40B4-BE49-F238E27FC236}">
                <a16:creationId xmlns:a16="http://schemas.microsoft.com/office/drawing/2014/main" id="{AAB24EBB-9678-2256-A009-D375914DF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99542"/>
            <a:ext cx="820891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DISTRIBUZIONE SETTORIALE DELLE IMPRESE ATTIVE PER CLASSI DI ADDETTI (2009; 2023)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(valori %; elaborazioni su dati Infocamere, 2024)</a:t>
            </a:r>
            <a:endParaRPr lang="it-IT" sz="140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6845750-776C-EA34-6A07-ECEF725B9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686" y="3940480"/>
            <a:ext cx="876190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Elevata incidenza di "microimprese" (fino a 9 addetti)</a:t>
            </a:r>
            <a:r>
              <a:rPr lang="it-IT" sz="1400" dirty="0">
                <a:latin typeface="Arial Narrow" panose="020B0606020202030204" pitchFamily="34" charset="0"/>
              </a:rPr>
              <a:t>: 92,1% del totale</a:t>
            </a:r>
            <a:endParaRPr lang="it-IT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</a:rPr>
              <a:t>Presenza significativa di "</a:t>
            </a:r>
            <a:r>
              <a: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imprese individuali</a:t>
            </a:r>
            <a:r>
              <a:rPr lang="it-IT" sz="1400" dirty="0">
                <a:latin typeface="Arial Narrow" panose="020B0606020202030204" pitchFamily="34" charset="0"/>
              </a:rPr>
              <a:t>": 57,7% del totale 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 Editoria e CVM (oltre 60%)  +4,2% (2009-23)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Fenomeno  "one man company": </a:t>
            </a:r>
            <a:r>
              <a:rPr lang="it-IT" sz="1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autoimprenditorialità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 vs. </a:t>
            </a:r>
            <a:r>
              <a:rPr lang="it-IT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lavoratori autonomi "esternalizzati"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 (</a:t>
            </a:r>
            <a:r>
              <a:rPr lang="it-IT" sz="1400" i="1" dirty="0">
                <a:latin typeface="Arial Narrow" panose="020B0606020202030204" pitchFamily="34" charset="0"/>
                <a:sym typeface="Wingdings" panose="05000000000000000000" pitchFamily="2" charset="2"/>
              </a:rPr>
              <a:t>make or </a:t>
            </a:r>
            <a:r>
              <a:rPr lang="it-IT" sz="1400" i="1" dirty="0" err="1">
                <a:latin typeface="Arial Narrow" panose="020B0606020202030204" pitchFamily="34" charset="0"/>
                <a:sym typeface="Wingdings" panose="05000000000000000000" pitchFamily="2" charset="2"/>
              </a:rPr>
              <a:t>buy</a:t>
            </a:r>
            <a:r>
              <a:rPr lang="it-IT" sz="1400" dirty="0"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1"/>
                </a:solidFill>
                <a:latin typeface="Arial Narrow" panose="020B0606020202030204" pitchFamily="34" charset="0"/>
              </a:rPr>
              <a:t>Editoria</a:t>
            </a:r>
            <a:r>
              <a:rPr lang="it-IT" sz="1400" dirty="0">
                <a:latin typeface="Arial Narrow" panose="020B0606020202030204" pitchFamily="34" charset="0"/>
              </a:rPr>
              <a:t> e Cinema/video/musica: soprattutto "microimprese" (93%-94%)</a:t>
            </a:r>
            <a:endParaRPr lang="it-IT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it-IT" sz="1400" dirty="0">
                <a:latin typeface="Arial Narrow" panose="020B0606020202030204" pitchFamily="34" charset="0"/>
              </a:rPr>
              <a:t>Radio/tv: 10-49 addetti (23,3% del totale) vs. 7,1% del totale IC (Toscana)</a:t>
            </a:r>
            <a:endParaRPr lang="it-IT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1C624374-C353-CDF3-20EB-153040224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601526"/>
              </p:ext>
            </p:extLst>
          </p:nvPr>
        </p:nvGraphicFramePr>
        <p:xfrm>
          <a:off x="617993" y="1344981"/>
          <a:ext cx="7908014" cy="245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69">
                  <a:extLst>
                    <a:ext uri="{9D8B030D-6E8A-4147-A177-3AD203B41FA5}">
                      <a16:colId xmlns:a16="http://schemas.microsoft.com/office/drawing/2014/main" val="2281913139"/>
                    </a:ext>
                  </a:extLst>
                </a:gridCol>
                <a:gridCol w="878669">
                  <a:extLst>
                    <a:ext uri="{9D8B030D-6E8A-4147-A177-3AD203B41FA5}">
                      <a16:colId xmlns:a16="http://schemas.microsoft.com/office/drawing/2014/main" val="2240525879"/>
                    </a:ext>
                  </a:extLst>
                </a:gridCol>
                <a:gridCol w="764793">
                  <a:extLst>
                    <a:ext uri="{9D8B030D-6E8A-4147-A177-3AD203B41FA5}">
                      <a16:colId xmlns:a16="http://schemas.microsoft.com/office/drawing/2014/main" val="3005970250"/>
                    </a:ext>
                  </a:extLst>
                </a:gridCol>
                <a:gridCol w="992542">
                  <a:extLst>
                    <a:ext uri="{9D8B030D-6E8A-4147-A177-3AD203B41FA5}">
                      <a16:colId xmlns:a16="http://schemas.microsoft.com/office/drawing/2014/main" val="1448905506"/>
                    </a:ext>
                  </a:extLst>
                </a:gridCol>
                <a:gridCol w="969110">
                  <a:extLst>
                    <a:ext uri="{9D8B030D-6E8A-4147-A177-3AD203B41FA5}">
                      <a16:colId xmlns:a16="http://schemas.microsoft.com/office/drawing/2014/main" val="2211650036"/>
                    </a:ext>
                  </a:extLst>
                </a:gridCol>
                <a:gridCol w="788224">
                  <a:extLst>
                    <a:ext uri="{9D8B030D-6E8A-4147-A177-3AD203B41FA5}">
                      <a16:colId xmlns:a16="http://schemas.microsoft.com/office/drawing/2014/main" val="2674522542"/>
                    </a:ext>
                  </a:extLst>
                </a:gridCol>
                <a:gridCol w="878669">
                  <a:extLst>
                    <a:ext uri="{9D8B030D-6E8A-4147-A177-3AD203B41FA5}">
                      <a16:colId xmlns:a16="http://schemas.microsoft.com/office/drawing/2014/main" val="4224294313"/>
                    </a:ext>
                  </a:extLst>
                </a:gridCol>
                <a:gridCol w="878669">
                  <a:extLst>
                    <a:ext uri="{9D8B030D-6E8A-4147-A177-3AD203B41FA5}">
                      <a16:colId xmlns:a16="http://schemas.microsoft.com/office/drawing/2014/main" val="3276102321"/>
                    </a:ext>
                  </a:extLst>
                </a:gridCol>
                <a:gridCol w="878669">
                  <a:extLst>
                    <a:ext uri="{9D8B030D-6E8A-4147-A177-3AD203B41FA5}">
                      <a16:colId xmlns:a16="http://schemas.microsoft.com/office/drawing/2014/main" val="3505150464"/>
                    </a:ext>
                  </a:extLst>
                </a:gridCol>
              </a:tblGrid>
              <a:tr h="477328">
                <a:tc>
                  <a:txBody>
                    <a:bodyPr/>
                    <a:lstStyle/>
                    <a:p>
                      <a:endParaRPr lang="it-IT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Editoria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Cinema/video/musica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Radio/tv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Informazione e comunicazione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515628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endParaRPr lang="it-IT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636862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44598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2597572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824545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8446738"/>
                  </a:ext>
                </a:extLst>
              </a:tr>
              <a:tr h="327643">
                <a:tc>
                  <a:txBody>
                    <a:bodyPr/>
                    <a:lstStyle/>
                    <a:p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dirty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7018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40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132BF-6DCE-C02A-0F6F-4F93B30A1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CA0967F-8C9F-2828-A998-EE1D1F2EDB28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Analisi economica e indicatori aziendali (1)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C5B0F24-C421-56A6-4E40-F2CD443A6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55788"/>
            <a:ext cx="6054370" cy="204069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B55622EF-4BE7-EDB1-BE00-9820B04AD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065102"/>
            <a:ext cx="3059832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Fatturato: </a:t>
            </a:r>
            <a:r>
              <a:rPr lang="it-IT" sz="13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medio periodo</a:t>
            </a:r>
            <a:r>
              <a:rPr lang="it-IT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2012-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2017-2021</a:t>
            </a:r>
            <a:endParaRPr lang="it-IT" sz="1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FF0000"/>
                </a:solidFill>
                <a:latin typeface="Arial Narrow" panose="020B0606020202030204" pitchFamily="34" charset="0"/>
              </a:rPr>
              <a:t>Fatturato 2021: </a:t>
            </a:r>
            <a:r>
              <a:rPr lang="it-IT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421,3</a:t>
            </a:r>
            <a:r>
              <a:rPr lang="it-IT" sz="1300" dirty="0">
                <a:solidFill>
                  <a:srgbClr val="FF0000"/>
                </a:solidFill>
                <a:latin typeface="Arial Narrow" panose="020B0606020202030204" pitchFamily="34" charset="0"/>
              </a:rPr>
              <a:t> milioni di euro in calo</a:t>
            </a: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-16,4 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milioni </a:t>
            </a:r>
            <a:r>
              <a:rPr lang="it-IT" sz="1300" dirty="0">
                <a:latin typeface="Arial Narrow" panose="020B0606020202030204" pitchFamily="34" charset="0"/>
              </a:rPr>
              <a:t>vs.</a:t>
            </a: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2012 (-3,7% nel decennio)</a:t>
            </a:r>
          </a:p>
          <a:p>
            <a:pPr algn="l"/>
            <a:endParaRPr lang="it-IT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tx1"/>
                </a:solidFill>
                <a:latin typeface="Arial Narrow" panose="020B0606020202030204" pitchFamily="34" charset="0"/>
              </a:rPr>
              <a:t>Radio/tv (-) e CVM (-) ("cinema/video")</a:t>
            </a: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2017-21</a:t>
            </a:r>
            <a:r>
              <a:rPr lang="it-IT" sz="1300" dirty="0">
                <a:latin typeface="Arial Narrow" panose="020B0606020202030204" pitchFamily="34" charset="0"/>
              </a:rPr>
              <a:t>: fatturato in recupero grazie a Editoria (</a:t>
            </a:r>
            <a:r>
              <a:rPr lang="it-IT" sz="1300" dirty="0" err="1">
                <a:latin typeface="Arial Narrow" panose="020B0606020202030204" pitchFamily="34" charset="0"/>
              </a:rPr>
              <a:t>ed.software</a:t>
            </a:r>
            <a:r>
              <a:rPr lang="it-IT" sz="1300" dirty="0">
                <a:latin typeface="Arial Narrow" panose="020B0606020202030204" pitchFamily="34" charset="0"/>
              </a:rPr>
              <a:t>: Ateco58.29) e Radio/tv ("rimbalzo </a:t>
            </a:r>
            <a:r>
              <a:rPr lang="it-IT" sz="1300" dirty="0" err="1">
                <a:latin typeface="Arial Narrow" panose="020B0606020202030204" pitchFamily="34" charset="0"/>
              </a:rPr>
              <a:t>post-covid</a:t>
            </a:r>
            <a:r>
              <a:rPr lang="it-IT" sz="1300" dirty="0">
                <a:latin typeface="Arial Narrow" panose="020B0606020202030204" pitchFamily="34" charset="0"/>
              </a:rPr>
              <a:t>")</a:t>
            </a:r>
            <a:endParaRPr lang="it-IT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CAGR (IC) 2012-2021: -0,4%</a:t>
            </a:r>
          </a:p>
          <a:p>
            <a:pPr algn="l"/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/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 algn="l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Dati medi aziendali ("micro") in aumento: +1,3% nel 2012-2021 (</a:t>
            </a:r>
            <a:r>
              <a:rPr lang="it-IT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CAGR: +0,1%</a:t>
            </a:r>
            <a:r>
              <a:rPr lang="it-IT" sz="1300" dirty="0">
                <a:latin typeface="Arial Narrow" panose="020B0606020202030204" pitchFamily="34" charset="0"/>
              </a:rPr>
              <a:t>)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grazie al comparto </a:t>
            </a:r>
            <a:r>
              <a:rPr lang="it-IT" sz="1300" dirty="0">
                <a:solidFill>
                  <a:srgbClr val="00B05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Editoria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it-IT" sz="1300" dirty="0">
                <a:solidFill>
                  <a:srgbClr val="00B05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(+2,3%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)  effetto razionalizzazione/selezione del mercato (calo unità locali)</a:t>
            </a:r>
            <a:endParaRPr lang="it-IT" sz="1300" dirty="0">
              <a:latin typeface="Arial Narrow" panose="020B0606020202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2C6B41B-B0CD-9EBB-AAFA-182ABD6EDB9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2883"/>
          <a:stretch/>
        </p:blipFill>
        <p:spPr>
          <a:xfrm>
            <a:off x="-36512" y="3244236"/>
            <a:ext cx="6199723" cy="1808921"/>
          </a:xfrm>
          <a:prstGeom prst="rect">
            <a:avLst/>
          </a:prstGeom>
        </p:spPr>
      </p:pic>
      <p:sp>
        <p:nvSpPr>
          <p:cNvPr id="6" name="Freccia in giù 5">
            <a:extLst>
              <a:ext uri="{FF2B5EF4-FFF2-40B4-BE49-F238E27FC236}">
                <a16:creationId xmlns:a16="http://schemas.microsoft.com/office/drawing/2014/main" id="{63D0223D-0456-82FE-895C-03FB2A6FCD9A}"/>
              </a:ext>
            </a:extLst>
          </p:cNvPr>
          <p:cNvSpPr/>
          <p:nvPr/>
        </p:nvSpPr>
        <p:spPr>
          <a:xfrm>
            <a:off x="2989202" y="2767935"/>
            <a:ext cx="397160" cy="656987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CA902A2-5DFA-6193-04FA-4C68A66BD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285" y="2843172"/>
            <a:ext cx="2180883" cy="46166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FATTURATO MEDIO AZIENDALE (ottica "micro")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D90EF1-0649-321E-2B59-73B7101CA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693410"/>
            <a:ext cx="2850522" cy="276999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FATTURATO DI SETTORE (dati deflazionati)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D3B64B0-7837-C8E1-1CEA-B3B6F6203F88}"/>
              </a:ext>
            </a:extLst>
          </p:cNvPr>
          <p:cNvSpPr/>
          <p:nvPr/>
        </p:nvSpPr>
        <p:spPr>
          <a:xfrm>
            <a:off x="5364088" y="2464260"/>
            <a:ext cx="432048" cy="262307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F264AD09-49EE-CC3A-666A-4B083154C925}"/>
              </a:ext>
            </a:extLst>
          </p:cNvPr>
          <p:cNvSpPr/>
          <p:nvPr/>
        </p:nvSpPr>
        <p:spPr>
          <a:xfrm>
            <a:off x="5292080" y="4836601"/>
            <a:ext cx="432048" cy="262307"/>
          </a:xfrm>
          <a:prstGeom prst="ellipse">
            <a:avLst/>
          </a:prstGeom>
          <a:noFill/>
          <a:ln cmpd="dbl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6779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771D19-F57A-5E26-E383-6702385ED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32122D5-9494-CDD8-795C-EC1005AB3461}"/>
              </a:ext>
            </a:extLst>
          </p:cNvPr>
          <p:cNvSpPr txBox="1"/>
          <p:nvPr/>
        </p:nvSpPr>
        <p:spPr>
          <a:xfrm>
            <a:off x="395536" y="33469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Analisi economica e indicatori aziendali (2) 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C8D9256-5C19-F78E-1A06-4D5A16C65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600" y="3233746"/>
            <a:ext cx="2856560" cy="46166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200" b="1" cap="all" dirty="0">
                <a:solidFill>
                  <a:schemeClr val="bg1"/>
                </a:solidFill>
              </a:rPr>
              <a:t>Valore aggiunto medio aziendale (ottica "micro")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17BE0F-C967-8898-944C-4C5477660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860212"/>
            <a:ext cx="2232248" cy="276999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200" b="1" cap="all" dirty="0">
                <a:solidFill>
                  <a:schemeClr val="bg1"/>
                </a:solidFill>
                <a:latin typeface="Arial Narrow" panose="020B0606020202030204" pitchFamily="34" charset="0"/>
              </a:rPr>
              <a:t>Valore aggiunto di settore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66746A81-073F-698D-B3E9-7CEF77A36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1174865"/>
            <a:ext cx="6181961" cy="139688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629CBB5C-FFD1-CADD-DC17-4854EB0CD08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6689"/>
          <a:stretch/>
        </p:blipFill>
        <p:spPr>
          <a:xfrm>
            <a:off x="35496" y="3670684"/>
            <a:ext cx="6046764" cy="1085266"/>
          </a:xfrm>
          <a:prstGeom prst="rect">
            <a:avLst/>
          </a:prstGeom>
        </p:spPr>
      </p:pic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E189302C-919F-8317-F01C-0B52EDC6E7C3}"/>
              </a:ext>
            </a:extLst>
          </p:cNvPr>
          <p:cNvSpPr/>
          <p:nvPr/>
        </p:nvSpPr>
        <p:spPr>
          <a:xfrm>
            <a:off x="2619722" y="2698413"/>
            <a:ext cx="397160" cy="656987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65D88B2-418E-704C-0E60-298567623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1237958"/>
            <a:ext cx="298835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44000" indent="-144000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Valore aggiunto (VA, ovvero il primo margine aziendale: valore della produzione al netto dei costi esterni; dati deflazionati)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it-IT" sz="1300" dirty="0">
                <a:solidFill>
                  <a:srgbClr val="00B05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aumento (+11,2%)</a:t>
            </a:r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+14,8</a:t>
            </a:r>
            <a:r>
              <a:rPr lang="it-IT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 milioni di euro (</a:t>
            </a:r>
            <a:r>
              <a:rPr lang="it-IT" sz="1300" dirty="0" err="1">
                <a:solidFill>
                  <a:srgbClr val="00B05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Cagr</a:t>
            </a:r>
            <a:r>
              <a:rPr lang="it-IT" sz="1300" dirty="0">
                <a:solidFill>
                  <a:srgbClr val="00B05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2012-21: +1,2%</a:t>
            </a:r>
            <a:r>
              <a:rPr lang="it-IT" sz="1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anose="05000000000000000000" pitchFamily="2" charset="2"/>
              </a:rPr>
              <a:t>)</a:t>
            </a:r>
            <a:endParaRPr lang="it-IT" sz="1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Editoria (</a:t>
            </a:r>
            <a:r>
              <a:rPr lang="it-IT" sz="1300" dirty="0" err="1">
                <a:latin typeface="Arial Narrow" panose="020B0606020202030204" pitchFamily="34" charset="0"/>
              </a:rPr>
              <a:t>Cagr</a:t>
            </a:r>
            <a:r>
              <a:rPr lang="it-IT" sz="1300" dirty="0">
                <a:latin typeface="Arial Narrow" panose="020B0606020202030204" pitchFamily="34" charset="0"/>
              </a:rPr>
              <a:t>: +1,8%)</a:t>
            </a:r>
          </a:p>
          <a:p>
            <a:pPr marL="144000" indent="-144000">
              <a:buFont typeface="Arial" panose="020B0604020202020204" pitchFamily="34" charset="0"/>
              <a:buChar char="•"/>
            </a:pPr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>
              <a:buFont typeface="Arial" panose="020B0604020202020204" pitchFamily="34" charset="0"/>
              <a:buChar char="•"/>
            </a:pPr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>
              <a:buFont typeface="Arial" panose="020B0604020202020204" pitchFamily="34" charset="0"/>
              <a:buChar char="•"/>
            </a:pPr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it-IT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lang="it-IT" sz="1300" dirty="0">
                <a:latin typeface="Arial Narrow" panose="020B0606020202030204" pitchFamily="34" charset="0"/>
              </a:rPr>
              <a:t>Dati medi aziendali ("micro") in aumento: </a:t>
            </a:r>
            <a:r>
              <a:rPr lang="it-IT" sz="1300" dirty="0">
                <a:solidFill>
                  <a:srgbClr val="00B050"/>
                </a:solidFill>
                <a:latin typeface="Arial Narrow" panose="020B0606020202030204" pitchFamily="34" charset="0"/>
              </a:rPr>
              <a:t>+17% nel 2012-2021 </a:t>
            </a:r>
            <a:r>
              <a:rPr lang="it-IT" sz="1300" dirty="0">
                <a:latin typeface="Arial Narrow" panose="020B0606020202030204" pitchFamily="34" charset="0"/>
              </a:rPr>
              <a:t>(</a:t>
            </a:r>
            <a:r>
              <a:rPr lang="it-IT" sz="1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CAGR: +1,8%</a:t>
            </a:r>
            <a:r>
              <a:rPr lang="it-IT" sz="1300" dirty="0">
                <a:latin typeface="Arial Narrow" panose="020B0606020202030204" pitchFamily="34" charset="0"/>
              </a:rPr>
              <a:t>) </a:t>
            </a:r>
            <a:r>
              <a:rPr lang="it-IT" sz="1300" dirty="0">
                <a:latin typeface="Arial Narrow" panose="020B0606020202030204" pitchFamily="34" charset="0"/>
                <a:sym typeface="Wingdings" panose="05000000000000000000" pitchFamily="2" charset="2"/>
              </a:rPr>
              <a:t> grazie al comparto Editoria (+3,9%)</a:t>
            </a:r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Dati medi Cinema/video/musica (</a:t>
            </a:r>
            <a:r>
              <a:rPr lang="it-IT" sz="1300" dirty="0" err="1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Cagr</a:t>
            </a:r>
            <a:r>
              <a:rPr lang="it-IT" sz="1300" dirty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: -1%)</a:t>
            </a:r>
            <a:endParaRPr lang="it-IT" sz="13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1CE85483-ED79-458F-F9B7-775B09FDA7DE}"/>
              </a:ext>
            </a:extLst>
          </p:cNvPr>
          <p:cNvSpPr/>
          <p:nvPr/>
        </p:nvSpPr>
        <p:spPr>
          <a:xfrm>
            <a:off x="5436096" y="2067694"/>
            <a:ext cx="432048" cy="262307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51155A87-4E64-D6E8-C267-0BD3468462AE}"/>
              </a:ext>
            </a:extLst>
          </p:cNvPr>
          <p:cNvSpPr/>
          <p:nvPr/>
        </p:nvSpPr>
        <p:spPr>
          <a:xfrm>
            <a:off x="5292080" y="4482621"/>
            <a:ext cx="432048" cy="262307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4034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8722</TotalTime>
  <Words>1979</Words>
  <Application>Microsoft Office PowerPoint</Application>
  <PresentationFormat>Presentazione su schermo (16:9)</PresentationFormat>
  <Paragraphs>280</Paragraphs>
  <Slides>17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nicola.sciclone</dc:creator>
  <cp:lastModifiedBy>Alessio Monticelli</cp:lastModifiedBy>
  <cp:revision>321</cp:revision>
  <cp:lastPrinted>2025-01-13T20:43:40Z</cp:lastPrinted>
  <dcterms:created xsi:type="dcterms:W3CDTF">2019-06-20T13:07:05Z</dcterms:created>
  <dcterms:modified xsi:type="dcterms:W3CDTF">2025-04-14T16:32:07Z</dcterms:modified>
</cp:coreProperties>
</file>